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4009" r:id="rId2"/>
    <p:sldMasterId id="2147483945" r:id="rId3"/>
    <p:sldMasterId id="2147483955" r:id="rId4"/>
    <p:sldMasterId id="2147483798" r:id="rId5"/>
    <p:sldMasterId id="2147483785" r:id="rId6"/>
  </p:sldMasterIdLst>
  <p:notesMasterIdLst>
    <p:notesMasterId r:id="rId14"/>
  </p:notesMasterIdLst>
  <p:handoutMasterIdLst>
    <p:handoutMasterId r:id="rId15"/>
  </p:handoutMasterIdLst>
  <p:sldIdLst>
    <p:sldId id="259" r:id="rId7"/>
    <p:sldId id="262" r:id="rId8"/>
    <p:sldId id="276" r:id="rId9"/>
    <p:sldId id="271" r:id="rId10"/>
    <p:sldId id="270" r:id="rId11"/>
    <p:sldId id="273" r:id="rId12"/>
    <p:sldId id="274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891BE"/>
    <a:srgbClr val="FF3300"/>
    <a:srgbClr val="33CCCC"/>
    <a:srgbClr val="3333CC"/>
    <a:srgbClr val="333333"/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1076" autoAdjust="0"/>
    <p:restoredTop sz="89195" autoAdjust="0"/>
  </p:normalViewPr>
  <p:slideViewPr>
    <p:cSldViewPr>
      <p:cViewPr>
        <p:scale>
          <a:sx n="96" d="100"/>
          <a:sy n="96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48" y="-84"/>
      </p:cViewPr>
      <p:guideLst>
        <p:guide orient="horz" pos="2880"/>
        <p:guide pos="216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91" y="1"/>
            <a:ext cx="2972392" cy="45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4961"/>
            <a:ext cx="2972393" cy="45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91" y="8684961"/>
            <a:ext cx="2972392" cy="45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A237537-D0D9-4A31-ABCD-D6A1E82F00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10915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1"/>
            <a:ext cx="2972392" cy="45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6" y="4343216"/>
            <a:ext cx="5487370" cy="4115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4961"/>
            <a:ext cx="2972393" cy="45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8684961"/>
            <a:ext cx="2972392" cy="45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38A8A5E-D4DD-478D-8E89-1D24813C57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84696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spect="1" noChangeArrowheads="1"/>
          </p:cNvSpPr>
          <p:nvPr userDrawn="1"/>
        </p:nvSpPr>
        <p:spPr bwMode="auto">
          <a:xfrm>
            <a:off x="6757988" y="596900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5" name="Rectangle 17"/>
          <p:cNvSpPr>
            <a:spLocks noChangeAspect="1" noChangeArrowheads="1"/>
          </p:cNvSpPr>
          <p:nvPr userDrawn="1"/>
        </p:nvSpPr>
        <p:spPr bwMode="auto">
          <a:xfrm>
            <a:off x="6757988" y="4435475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6" name="Rectangle 13"/>
          <p:cNvSpPr>
            <a:spLocks noChangeAspect="1" noChangeArrowheads="1"/>
          </p:cNvSpPr>
          <p:nvPr userDrawn="1"/>
        </p:nvSpPr>
        <p:spPr bwMode="auto">
          <a:xfrm>
            <a:off x="6757988" y="2516188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4799013" y="598488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8" name="Rectangle 13"/>
          <p:cNvSpPr>
            <a:spLocks noChangeAspect="1" noChangeArrowheads="1"/>
          </p:cNvSpPr>
          <p:nvPr userDrawn="1"/>
        </p:nvSpPr>
        <p:spPr bwMode="auto">
          <a:xfrm>
            <a:off x="2838450" y="598488"/>
            <a:ext cx="1839913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9" name="Rectangle 13"/>
          <p:cNvSpPr>
            <a:spLocks noChangeAspect="1" noChangeArrowheads="1"/>
          </p:cNvSpPr>
          <p:nvPr userDrawn="1"/>
        </p:nvSpPr>
        <p:spPr bwMode="auto">
          <a:xfrm>
            <a:off x="2840038" y="2516188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10" name="Rectangle 13"/>
          <p:cNvSpPr>
            <a:spLocks noChangeAspect="1" noChangeArrowheads="1"/>
          </p:cNvSpPr>
          <p:nvPr userDrawn="1"/>
        </p:nvSpPr>
        <p:spPr bwMode="auto">
          <a:xfrm>
            <a:off x="4799013" y="4435475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11" name="Rectangle 13"/>
          <p:cNvSpPr>
            <a:spLocks noChangeAspect="1" noChangeArrowheads="1"/>
          </p:cNvSpPr>
          <p:nvPr userDrawn="1"/>
        </p:nvSpPr>
        <p:spPr bwMode="auto">
          <a:xfrm>
            <a:off x="4799013" y="2516188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12" name="Rectangle 13"/>
          <p:cNvSpPr>
            <a:spLocks noChangeAspect="1" noChangeArrowheads="1"/>
          </p:cNvSpPr>
          <p:nvPr userDrawn="1"/>
        </p:nvSpPr>
        <p:spPr bwMode="auto">
          <a:xfrm>
            <a:off x="2840038" y="4435475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572008"/>
            <a:ext cx="2214578" cy="1362075"/>
          </a:xfrm>
        </p:spPr>
        <p:txBody>
          <a:bodyPr anchor="t"/>
          <a:lstStyle>
            <a:lvl1pPr algn="l">
              <a:defRPr sz="24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2857496"/>
            <a:ext cx="2214578" cy="1500187"/>
          </a:xfrm>
        </p:spPr>
        <p:txBody>
          <a:bodyPr anchor="b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02418872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7512601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99424007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spect="1" noChangeArrowheads="1"/>
          </p:cNvSpPr>
          <p:nvPr userDrawn="1"/>
        </p:nvSpPr>
        <p:spPr bwMode="auto">
          <a:xfrm>
            <a:off x="6757988" y="596900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5" name="Rectangle 17"/>
          <p:cNvSpPr>
            <a:spLocks noChangeAspect="1" noChangeArrowheads="1"/>
          </p:cNvSpPr>
          <p:nvPr userDrawn="1"/>
        </p:nvSpPr>
        <p:spPr bwMode="auto">
          <a:xfrm>
            <a:off x="6757988" y="4435475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6" name="Rectangle 13"/>
          <p:cNvSpPr>
            <a:spLocks noChangeAspect="1" noChangeArrowheads="1"/>
          </p:cNvSpPr>
          <p:nvPr userDrawn="1"/>
        </p:nvSpPr>
        <p:spPr bwMode="auto">
          <a:xfrm>
            <a:off x="6757988" y="2516188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4799013" y="598488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8" name="Rectangle 13"/>
          <p:cNvSpPr>
            <a:spLocks noChangeAspect="1" noChangeArrowheads="1"/>
          </p:cNvSpPr>
          <p:nvPr userDrawn="1"/>
        </p:nvSpPr>
        <p:spPr bwMode="auto">
          <a:xfrm>
            <a:off x="2838450" y="598488"/>
            <a:ext cx="1839913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9" name="Rectangle 13"/>
          <p:cNvSpPr>
            <a:spLocks noChangeAspect="1" noChangeArrowheads="1"/>
          </p:cNvSpPr>
          <p:nvPr userDrawn="1"/>
        </p:nvSpPr>
        <p:spPr bwMode="auto">
          <a:xfrm>
            <a:off x="2840038" y="2516188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10" name="Rectangle 13"/>
          <p:cNvSpPr>
            <a:spLocks noChangeAspect="1" noChangeArrowheads="1"/>
          </p:cNvSpPr>
          <p:nvPr userDrawn="1"/>
        </p:nvSpPr>
        <p:spPr bwMode="auto">
          <a:xfrm>
            <a:off x="4799013" y="4435475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11" name="Rectangle 13"/>
          <p:cNvSpPr>
            <a:spLocks noChangeAspect="1" noChangeArrowheads="1"/>
          </p:cNvSpPr>
          <p:nvPr userDrawn="1"/>
        </p:nvSpPr>
        <p:spPr bwMode="auto">
          <a:xfrm>
            <a:off x="4799013" y="2516188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12" name="Rectangle 13"/>
          <p:cNvSpPr>
            <a:spLocks noChangeAspect="1" noChangeArrowheads="1"/>
          </p:cNvSpPr>
          <p:nvPr userDrawn="1"/>
        </p:nvSpPr>
        <p:spPr bwMode="auto">
          <a:xfrm>
            <a:off x="2840038" y="4435475"/>
            <a:ext cx="1839912" cy="1800225"/>
          </a:xfrm>
          <a:prstGeom prst="rect">
            <a:avLst/>
          </a:prstGeom>
          <a:noFill/>
          <a:ln w="9525">
            <a:solidFill>
              <a:srgbClr val="0026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latin typeface="Lucida Grande"/>
              <a:ea typeface="ヒラギノ角ゴ Pro W3"/>
              <a:cs typeface="ヒラギノ角ゴ Pro W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572008"/>
            <a:ext cx="2214578" cy="1362075"/>
          </a:xfrm>
        </p:spPr>
        <p:txBody>
          <a:bodyPr anchor="t"/>
          <a:lstStyle>
            <a:lvl1pPr algn="l">
              <a:defRPr sz="24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2857496"/>
            <a:ext cx="2214578" cy="1500187"/>
          </a:xfrm>
        </p:spPr>
        <p:txBody>
          <a:bodyPr anchor="b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107170340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5891B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1073505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11561005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572008"/>
            <a:ext cx="2214578" cy="1362075"/>
          </a:xfrm>
        </p:spPr>
        <p:txBody>
          <a:bodyPr anchor="t"/>
          <a:lstStyle>
            <a:lvl1pPr algn="l">
              <a:defRPr sz="24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2857496"/>
            <a:ext cx="2214578" cy="1500187"/>
          </a:xfrm>
        </p:spPr>
        <p:txBody>
          <a:bodyPr anchor="b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Picture Placeholder 2"/>
          <p:cNvSpPr>
            <a:spLocks noGrp="1"/>
          </p:cNvSpPr>
          <p:nvPr>
            <p:ph type="pic" idx="11"/>
          </p:nvPr>
        </p:nvSpPr>
        <p:spPr>
          <a:xfrm>
            <a:off x="4793197" y="609601"/>
            <a:ext cx="1833038" cy="1800000"/>
          </a:xfrm>
          <a:solidFill>
            <a:srgbClr val="5891BE">
              <a:alpha val="5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5" name="Picture Placeholder 2"/>
          <p:cNvSpPr>
            <a:spLocks noGrp="1"/>
          </p:cNvSpPr>
          <p:nvPr>
            <p:ph type="pic" idx="12"/>
          </p:nvPr>
        </p:nvSpPr>
        <p:spPr>
          <a:xfrm>
            <a:off x="6765930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6" name="Picture Placeholder 2"/>
          <p:cNvSpPr>
            <a:spLocks noGrp="1"/>
          </p:cNvSpPr>
          <p:nvPr>
            <p:ph type="pic" idx="13"/>
          </p:nvPr>
        </p:nvSpPr>
        <p:spPr>
          <a:xfrm>
            <a:off x="2840561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7" name="Picture Placeholder 2"/>
          <p:cNvSpPr>
            <a:spLocks noGrp="1"/>
          </p:cNvSpPr>
          <p:nvPr>
            <p:ph type="pic" idx="14"/>
          </p:nvPr>
        </p:nvSpPr>
        <p:spPr>
          <a:xfrm>
            <a:off x="4793197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8" name="Picture Placeholder 2"/>
          <p:cNvSpPr>
            <a:spLocks noGrp="1"/>
          </p:cNvSpPr>
          <p:nvPr>
            <p:ph type="pic" idx="15"/>
          </p:nvPr>
        </p:nvSpPr>
        <p:spPr>
          <a:xfrm>
            <a:off x="6765930" y="2506135"/>
            <a:ext cx="1833038" cy="1800000"/>
          </a:xfrm>
          <a:solidFill>
            <a:srgbClr val="5891BE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9" name="Picture Placeholder 2"/>
          <p:cNvSpPr>
            <a:spLocks noGrp="1"/>
          </p:cNvSpPr>
          <p:nvPr>
            <p:ph type="pic" idx="16"/>
          </p:nvPr>
        </p:nvSpPr>
        <p:spPr>
          <a:xfrm>
            <a:off x="2840561" y="4436535"/>
            <a:ext cx="1833038" cy="1800000"/>
          </a:xfrm>
          <a:solidFill>
            <a:srgbClr val="5891BE">
              <a:alpha val="40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17"/>
          </p:nvPr>
        </p:nvSpPr>
        <p:spPr>
          <a:xfrm>
            <a:off x="4793197" y="44365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1" name="Picture Placeholder 2"/>
          <p:cNvSpPr>
            <a:spLocks noGrp="1"/>
          </p:cNvSpPr>
          <p:nvPr>
            <p:ph type="pic" idx="18"/>
          </p:nvPr>
        </p:nvSpPr>
        <p:spPr>
          <a:xfrm>
            <a:off x="6765930" y="4436535"/>
            <a:ext cx="1833038" cy="1800000"/>
          </a:xfrm>
          <a:solidFill>
            <a:srgbClr val="5891BE">
              <a:alpha val="55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3146147795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4" name="Picture Placeholder 2"/>
          <p:cNvSpPr>
            <a:spLocks noGrp="1"/>
          </p:cNvSpPr>
          <p:nvPr>
            <p:ph type="pic" idx="11"/>
          </p:nvPr>
        </p:nvSpPr>
        <p:spPr>
          <a:xfrm>
            <a:off x="4793197" y="609601"/>
            <a:ext cx="1833038" cy="1800000"/>
          </a:xfrm>
          <a:solidFill>
            <a:srgbClr val="5891BE">
              <a:alpha val="5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5" name="Picture Placeholder 2"/>
          <p:cNvSpPr>
            <a:spLocks noGrp="1"/>
          </p:cNvSpPr>
          <p:nvPr>
            <p:ph type="pic" idx="12"/>
          </p:nvPr>
        </p:nvSpPr>
        <p:spPr>
          <a:xfrm>
            <a:off x="6765930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6" name="Picture Placeholder 2"/>
          <p:cNvSpPr>
            <a:spLocks noGrp="1"/>
          </p:cNvSpPr>
          <p:nvPr>
            <p:ph type="pic" idx="13"/>
          </p:nvPr>
        </p:nvSpPr>
        <p:spPr>
          <a:xfrm>
            <a:off x="2840561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7" name="Picture Placeholder 2"/>
          <p:cNvSpPr>
            <a:spLocks noGrp="1"/>
          </p:cNvSpPr>
          <p:nvPr>
            <p:ph type="pic" idx="14"/>
          </p:nvPr>
        </p:nvSpPr>
        <p:spPr>
          <a:xfrm>
            <a:off x="4793197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8" name="Picture Placeholder 2"/>
          <p:cNvSpPr>
            <a:spLocks noGrp="1"/>
          </p:cNvSpPr>
          <p:nvPr>
            <p:ph type="pic" idx="15"/>
          </p:nvPr>
        </p:nvSpPr>
        <p:spPr>
          <a:xfrm>
            <a:off x="6765930" y="2506135"/>
            <a:ext cx="1833038" cy="1800000"/>
          </a:xfrm>
          <a:solidFill>
            <a:srgbClr val="5891BE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829449" y="4529667"/>
            <a:ext cx="5643602" cy="1643074"/>
          </a:xfrm>
        </p:spPr>
        <p:txBody>
          <a:bodyPr anchor="t"/>
          <a:lstStyle>
            <a:lvl1pPr algn="l">
              <a:defRPr sz="36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186243" y="4529667"/>
            <a:ext cx="2357454" cy="1643063"/>
          </a:xfrm>
        </p:spPr>
        <p:txBody>
          <a:bodyPr/>
          <a:lstStyle>
            <a:lvl1pPr marL="0" indent="0" algn="r">
              <a:buNone/>
              <a:defRPr sz="16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9203586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4" name="Picture Placeholder 2"/>
          <p:cNvSpPr>
            <a:spLocks noGrp="1"/>
          </p:cNvSpPr>
          <p:nvPr>
            <p:ph type="pic" idx="11"/>
          </p:nvPr>
        </p:nvSpPr>
        <p:spPr>
          <a:xfrm>
            <a:off x="4793197" y="609601"/>
            <a:ext cx="1833038" cy="1800000"/>
          </a:xfrm>
          <a:solidFill>
            <a:srgbClr val="5891BE">
              <a:alpha val="5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5" name="Picture Placeholder 2"/>
          <p:cNvSpPr>
            <a:spLocks noGrp="1"/>
          </p:cNvSpPr>
          <p:nvPr>
            <p:ph type="pic" idx="12"/>
          </p:nvPr>
        </p:nvSpPr>
        <p:spPr>
          <a:xfrm>
            <a:off x="6765930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7158" y="4406900"/>
            <a:ext cx="7772400" cy="1362075"/>
          </a:xfrm>
        </p:spPr>
        <p:txBody>
          <a:bodyPr anchor="t"/>
          <a:lstStyle>
            <a:lvl1pPr algn="l">
              <a:defRPr sz="40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7158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225201335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5761572" cy="3716866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572008"/>
            <a:ext cx="2214578" cy="1362075"/>
          </a:xfrm>
        </p:spPr>
        <p:txBody>
          <a:bodyPr anchor="t"/>
          <a:lstStyle>
            <a:lvl1pPr algn="l">
              <a:defRPr sz="24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2857496"/>
            <a:ext cx="2214578" cy="1500187"/>
          </a:xfrm>
        </p:spPr>
        <p:txBody>
          <a:bodyPr anchor="b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6"/>
          </p:nvPr>
        </p:nvSpPr>
        <p:spPr>
          <a:xfrm>
            <a:off x="2840561" y="4436535"/>
            <a:ext cx="1833038" cy="1800000"/>
          </a:xfrm>
          <a:solidFill>
            <a:srgbClr val="5891BE">
              <a:alpha val="40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17"/>
          </p:nvPr>
        </p:nvSpPr>
        <p:spPr>
          <a:xfrm>
            <a:off x="4793197" y="44365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1" name="Picture Placeholder 2"/>
          <p:cNvSpPr>
            <a:spLocks noGrp="1"/>
          </p:cNvSpPr>
          <p:nvPr>
            <p:ph type="pic" idx="18"/>
          </p:nvPr>
        </p:nvSpPr>
        <p:spPr>
          <a:xfrm>
            <a:off x="6765930" y="4436535"/>
            <a:ext cx="1833038" cy="1800000"/>
          </a:xfrm>
          <a:solidFill>
            <a:srgbClr val="5891BE">
              <a:alpha val="55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3273818280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ottom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3071802" y="500041"/>
            <a:ext cx="1774836" cy="1819825"/>
          </a:xfrm>
          <a:solidFill>
            <a:srgbClr val="5891BE">
              <a:alpha val="11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5036347" y="500041"/>
            <a:ext cx="1774836" cy="1819825"/>
          </a:xfrm>
          <a:solidFill>
            <a:srgbClr val="5891BE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/>
          </p:nvPr>
        </p:nvSpPr>
        <p:spPr>
          <a:xfrm>
            <a:off x="7000892" y="500041"/>
            <a:ext cx="1774836" cy="1819825"/>
          </a:xfrm>
          <a:solidFill>
            <a:srgbClr val="5891BE">
              <a:alpha val="35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89251134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572008"/>
            <a:ext cx="2214578" cy="1362075"/>
          </a:xfrm>
        </p:spPr>
        <p:txBody>
          <a:bodyPr anchor="t"/>
          <a:lstStyle>
            <a:lvl1pPr algn="l">
              <a:defRPr sz="24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2857496"/>
            <a:ext cx="2214578" cy="1500187"/>
          </a:xfrm>
        </p:spPr>
        <p:txBody>
          <a:bodyPr anchor="b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Picture Placeholder 2"/>
          <p:cNvSpPr>
            <a:spLocks noGrp="1"/>
          </p:cNvSpPr>
          <p:nvPr>
            <p:ph type="pic" idx="11"/>
          </p:nvPr>
        </p:nvSpPr>
        <p:spPr>
          <a:xfrm>
            <a:off x="4793197" y="609601"/>
            <a:ext cx="1833038" cy="1800000"/>
          </a:xfrm>
          <a:solidFill>
            <a:srgbClr val="5891BE">
              <a:alpha val="5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5" name="Picture Placeholder 2"/>
          <p:cNvSpPr>
            <a:spLocks noGrp="1"/>
          </p:cNvSpPr>
          <p:nvPr>
            <p:ph type="pic" idx="12"/>
          </p:nvPr>
        </p:nvSpPr>
        <p:spPr>
          <a:xfrm>
            <a:off x="6765930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6" name="Picture Placeholder 2"/>
          <p:cNvSpPr>
            <a:spLocks noGrp="1"/>
          </p:cNvSpPr>
          <p:nvPr>
            <p:ph type="pic" idx="13"/>
          </p:nvPr>
        </p:nvSpPr>
        <p:spPr>
          <a:xfrm>
            <a:off x="2840561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7" name="Picture Placeholder 2"/>
          <p:cNvSpPr>
            <a:spLocks noGrp="1"/>
          </p:cNvSpPr>
          <p:nvPr>
            <p:ph type="pic" idx="14"/>
          </p:nvPr>
        </p:nvSpPr>
        <p:spPr>
          <a:xfrm>
            <a:off x="4793197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8" name="Picture Placeholder 2"/>
          <p:cNvSpPr>
            <a:spLocks noGrp="1"/>
          </p:cNvSpPr>
          <p:nvPr>
            <p:ph type="pic" idx="15"/>
          </p:nvPr>
        </p:nvSpPr>
        <p:spPr>
          <a:xfrm>
            <a:off x="6765930" y="2506135"/>
            <a:ext cx="1833038" cy="1800000"/>
          </a:xfrm>
          <a:solidFill>
            <a:srgbClr val="5891BE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9" name="Picture Placeholder 2"/>
          <p:cNvSpPr>
            <a:spLocks noGrp="1"/>
          </p:cNvSpPr>
          <p:nvPr>
            <p:ph type="pic" idx="16"/>
          </p:nvPr>
        </p:nvSpPr>
        <p:spPr>
          <a:xfrm>
            <a:off x="2840561" y="4436535"/>
            <a:ext cx="1833038" cy="1800000"/>
          </a:xfrm>
          <a:solidFill>
            <a:srgbClr val="5891BE">
              <a:alpha val="40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17"/>
          </p:nvPr>
        </p:nvSpPr>
        <p:spPr>
          <a:xfrm>
            <a:off x="4793197" y="44365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1" name="Picture Placeholder 2"/>
          <p:cNvSpPr>
            <a:spLocks noGrp="1"/>
          </p:cNvSpPr>
          <p:nvPr>
            <p:ph type="pic" idx="18"/>
          </p:nvPr>
        </p:nvSpPr>
        <p:spPr>
          <a:xfrm>
            <a:off x="6765930" y="4436535"/>
            <a:ext cx="1833038" cy="1800000"/>
          </a:xfrm>
          <a:solidFill>
            <a:srgbClr val="5891BE">
              <a:alpha val="55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1908988372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5891B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3340126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5891B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2000250"/>
            <a:ext cx="3857622" cy="4237038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572000" y="2000250"/>
            <a:ext cx="3857622" cy="4237038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3975447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5891B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2000250"/>
            <a:ext cx="6643704" cy="4286270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7215206" y="2000240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7215206" y="3455982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/>
          </p:nvPr>
        </p:nvSpPr>
        <p:spPr>
          <a:xfrm>
            <a:off x="7215206" y="4903798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513391366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06992773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48525853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5891B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9925898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5891B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2000250"/>
            <a:ext cx="3857622" cy="4237038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572000" y="2000250"/>
            <a:ext cx="3857622" cy="4237038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8414320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5891B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2000250"/>
            <a:ext cx="6643704" cy="4286270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7215206" y="2000240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7215206" y="3455982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/>
          </p:nvPr>
        </p:nvSpPr>
        <p:spPr>
          <a:xfrm>
            <a:off x="7215206" y="4903798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4021935417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38736846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929198"/>
            <a:ext cx="5486400" cy="566738"/>
          </a:xfrm>
        </p:spPr>
        <p:txBody>
          <a:bodyPr anchor="b"/>
          <a:lstStyle>
            <a:lvl1pPr algn="l">
              <a:defRPr sz="2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596" y="642918"/>
            <a:ext cx="8358246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596" y="549593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3741123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4" name="Picture Placeholder 2"/>
          <p:cNvSpPr>
            <a:spLocks noGrp="1"/>
          </p:cNvSpPr>
          <p:nvPr>
            <p:ph type="pic" idx="11"/>
          </p:nvPr>
        </p:nvSpPr>
        <p:spPr>
          <a:xfrm>
            <a:off x="4793197" y="609601"/>
            <a:ext cx="1833038" cy="1800000"/>
          </a:xfrm>
          <a:solidFill>
            <a:srgbClr val="5891BE">
              <a:alpha val="5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5" name="Picture Placeholder 2"/>
          <p:cNvSpPr>
            <a:spLocks noGrp="1"/>
          </p:cNvSpPr>
          <p:nvPr>
            <p:ph type="pic" idx="12"/>
          </p:nvPr>
        </p:nvSpPr>
        <p:spPr>
          <a:xfrm>
            <a:off x="6765930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6" name="Picture Placeholder 2"/>
          <p:cNvSpPr>
            <a:spLocks noGrp="1"/>
          </p:cNvSpPr>
          <p:nvPr>
            <p:ph type="pic" idx="13"/>
          </p:nvPr>
        </p:nvSpPr>
        <p:spPr>
          <a:xfrm>
            <a:off x="2840561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7" name="Picture Placeholder 2"/>
          <p:cNvSpPr>
            <a:spLocks noGrp="1"/>
          </p:cNvSpPr>
          <p:nvPr>
            <p:ph type="pic" idx="14"/>
          </p:nvPr>
        </p:nvSpPr>
        <p:spPr>
          <a:xfrm>
            <a:off x="4793197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8" name="Picture Placeholder 2"/>
          <p:cNvSpPr>
            <a:spLocks noGrp="1"/>
          </p:cNvSpPr>
          <p:nvPr>
            <p:ph type="pic" idx="15"/>
          </p:nvPr>
        </p:nvSpPr>
        <p:spPr>
          <a:xfrm>
            <a:off x="6765930" y="2506135"/>
            <a:ext cx="1833038" cy="1800000"/>
          </a:xfrm>
          <a:solidFill>
            <a:srgbClr val="5891BE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829449" y="4529667"/>
            <a:ext cx="5643602" cy="1643074"/>
          </a:xfrm>
        </p:spPr>
        <p:txBody>
          <a:bodyPr anchor="t"/>
          <a:lstStyle>
            <a:lvl1pPr algn="l">
              <a:defRPr sz="36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186243" y="4529667"/>
            <a:ext cx="2357454" cy="1643063"/>
          </a:xfrm>
        </p:spPr>
        <p:txBody>
          <a:bodyPr/>
          <a:lstStyle>
            <a:lvl1pPr marL="0" indent="0" algn="r">
              <a:buNone/>
              <a:defRPr sz="16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576738999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572008"/>
            <a:ext cx="2214578" cy="1362075"/>
          </a:xfrm>
        </p:spPr>
        <p:txBody>
          <a:bodyPr anchor="t"/>
          <a:lstStyle>
            <a:lvl1pPr algn="l">
              <a:defRPr sz="24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2857496"/>
            <a:ext cx="2214578" cy="1500187"/>
          </a:xfrm>
        </p:spPr>
        <p:txBody>
          <a:bodyPr anchor="b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Picture Placeholder 2"/>
          <p:cNvSpPr>
            <a:spLocks noGrp="1"/>
          </p:cNvSpPr>
          <p:nvPr>
            <p:ph type="pic" idx="11"/>
          </p:nvPr>
        </p:nvSpPr>
        <p:spPr>
          <a:xfrm>
            <a:off x="4793197" y="609601"/>
            <a:ext cx="1833038" cy="1800000"/>
          </a:xfrm>
          <a:solidFill>
            <a:srgbClr val="5891BE">
              <a:alpha val="5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5" name="Picture Placeholder 2"/>
          <p:cNvSpPr>
            <a:spLocks noGrp="1"/>
          </p:cNvSpPr>
          <p:nvPr>
            <p:ph type="pic" idx="12"/>
          </p:nvPr>
        </p:nvSpPr>
        <p:spPr>
          <a:xfrm>
            <a:off x="6765930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6" name="Picture Placeholder 2"/>
          <p:cNvSpPr>
            <a:spLocks noGrp="1"/>
          </p:cNvSpPr>
          <p:nvPr>
            <p:ph type="pic" idx="13"/>
          </p:nvPr>
        </p:nvSpPr>
        <p:spPr>
          <a:xfrm>
            <a:off x="2840561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7" name="Picture Placeholder 2"/>
          <p:cNvSpPr>
            <a:spLocks noGrp="1"/>
          </p:cNvSpPr>
          <p:nvPr>
            <p:ph type="pic" idx="14"/>
          </p:nvPr>
        </p:nvSpPr>
        <p:spPr>
          <a:xfrm>
            <a:off x="4793197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8" name="Picture Placeholder 2"/>
          <p:cNvSpPr>
            <a:spLocks noGrp="1"/>
          </p:cNvSpPr>
          <p:nvPr>
            <p:ph type="pic" idx="15"/>
          </p:nvPr>
        </p:nvSpPr>
        <p:spPr>
          <a:xfrm>
            <a:off x="6765930" y="2506135"/>
            <a:ext cx="1833038" cy="1800000"/>
          </a:xfrm>
          <a:solidFill>
            <a:srgbClr val="5891BE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9" name="Picture Placeholder 2"/>
          <p:cNvSpPr>
            <a:spLocks noGrp="1"/>
          </p:cNvSpPr>
          <p:nvPr>
            <p:ph type="pic" idx="16"/>
          </p:nvPr>
        </p:nvSpPr>
        <p:spPr>
          <a:xfrm>
            <a:off x="2840561" y="4436535"/>
            <a:ext cx="1833038" cy="1800000"/>
          </a:xfrm>
          <a:solidFill>
            <a:srgbClr val="5891BE">
              <a:alpha val="40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17"/>
          </p:nvPr>
        </p:nvSpPr>
        <p:spPr>
          <a:xfrm>
            <a:off x="4793197" y="44365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1" name="Picture Placeholder 2"/>
          <p:cNvSpPr>
            <a:spLocks noGrp="1"/>
          </p:cNvSpPr>
          <p:nvPr>
            <p:ph type="pic" idx="18"/>
          </p:nvPr>
        </p:nvSpPr>
        <p:spPr>
          <a:xfrm>
            <a:off x="6765930" y="4436535"/>
            <a:ext cx="1833038" cy="1800000"/>
          </a:xfrm>
          <a:solidFill>
            <a:srgbClr val="5891BE">
              <a:alpha val="55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1195519039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4" name="Picture Placeholder 2"/>
          <p:cNvSpPr>
            <a:spLocks noGrp="1"/>
          </p:cNvSpPr>
          <p:nvPr>
            <p:ph type="pic" idx="11"/>
          </p:nvPr>
        </p:nvSpPr>
        <p:spPr>
          <a:xfrm>
            <a:off x="4793197" y="609601"/>
            <a:ext cx="1833038" cy="1800000"/>
          </a:xfrm>
          <a:solidFill>
            <a:srgbClr val="5891BE">
              <a:alpha val="5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5" name="Picture Placeholder 2"/>
          <p:cNvSpPr>
            <a:spLocks noGrp="1"/>
          </p:cNvSpPr>
          <p:nvPr>
            <p:ph type="pic" idx="12"/>
          </p:nvPr>
        </p:nvSpPr>
        <p:spPr>
          <a:xfrm>
            <a:off x="6765930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6" name="Picture Placeholder 2"/>
          <p:cNvSpPr>
            <a:spLocks noGrp="1"/>
          </p:cNvSpPr>
          <p:nvPr>
            <p:ph type="pic" idx="13"/>
          </p:nvPr>
        </p:nvSpPr>
        <p:spPr>
          <a:xfrm>
            <a:off x="2840561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7" name="Picture Placeholder 2"/>
          <p:cNvSpPr>
            <a:spLocks noGrp="1"/>
          </p:cNvSpPr>
          <p:nvPr>
            <p:ph type="pic" idx="14"/>
          </p:nvPr>
        </p:nvSpPr>
        <p:spPr>
          <a:xfrm>
            <a:off x="4793197" y="25061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8" name="Picture Placeholder 2"/>
          <p:cNvSpPr>
            <a:spLocks noGrp="1"/>
          </p:cNvSpPr>
          <p:nvPr>
            <p:ph type="pic" idx="15"/>
          </p:nvPr>
        </p:nvSpPr>
        <p:spPr>
          <a:xfrm>
            <a:off x="6765930" y="2506135"/>
            <a:ext cx="1833038" cy="1800000"/>
          </a:xfrm>
          <a:solidFill>
            <a:srgbClr val="5891BE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829449" y="4529667"/>
            <a:ext cx="5643602" cy="1643074"/>
          </a:xfrm>
        </p:spPr>
        <p:txBody>
          <a:bodyPr anchor="t"/>
          <a:lstStyle>
            <a:lvl1pPr algn="l">
              <a:defRPr sz="36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186243" y="4529667"/>
            <a:ext cx="2357454" cy="1643063"/>
          </a:xfrm>
        </p:spPr>
        <p:txBody>
          <a:bodyPr/>
          <a:lstStyle>
            <a:lvl1pPr marL="0" indent="0" algn="r">
              <a:buNone/>
              <a:defRPr sz="16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13062017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4" name="Picture Placeholder 2"/>
          <p:cNvSpPr>
            <a:spLocks noGrp="1"/>
          </p:cNvSpPr>
          <p:nvPr>
            <p:ph type="pic" idx="11"/>
          </p:nvPr>
        </p:nvSpPr>
        <p:spPr>
          <a:xfrm>
            <a:off x="4793197" y="609601"/>
            <a:ext cx="1833038" cy="1800000"/>
          </a:xfrm>
          <a:solidFill>
            <a:srgbClr val="5891BE">
              <a:alpha val="5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5" name="Picture Placeholder 2"/>
          <p:cNvSpPr>
            <a:spLocks noGrp="1"/>
          </p:cNvSpPr>
          <p:nvPr>
            <p:ph type="pic" idx="12"/>
          </p:nvPr>
        </p:nvSpPr>
        <p:spPr>
          <a:xfrm>
            <a:off x="6765930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7158" y="4406900"/>
            <a:ext cx="7772400" cy="1362075"/>
          </a:xfrm>
        </p:spPr>
        <p:txBody>
          <a:bodyPr anchor="t"/>
          <a:lstStyle>
            <a:lvl1pPr algn="l">
              <a:defRPr sz="40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7158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07282296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5761572" cy="3716866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572008"/>
            <a:ext cx="2214578" cy="1362075"/>
          </a:xfrm>
        </p:spPr>
        <p:txBody>
          <a:bodyPr anchor="t"/>
          <a:lstStyle>
            <a:lvl1pPr algn="l">
              <a:defRPr sz="24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2857496"/>
            <a:ext cx="2214578" cy="1500187"/>
          </a:xfrm>
        </p:spPr>
        <p:txBody>
          <a:bodyPr anchor="b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6"/>
          </p:nvPr>
        </p:nvSpPr>
        <p:spPr>
          <a:xfrm>
            <a:off x="2840561" y="4436535"/>
            <a:ext cx="1833038" cy="1800000"/>
          </a:xfrm>
          <a:solidFill>
            <a:srgbClr val="5891BE">
              <a:alpha val="40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17"/>
          </p:nvPr>
        </p:nvSpPr>
        <p:spPr>
          <a:xfrm>
            <a:off x="4793197" y="44365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1" name="Picture Placeholder 2"/>
          <p:cNvSpPr>
            <a:spLocks noGrp="1"/>
          </p:cNvSpPr>
          <p:nvPr>
            <p:ph type="pic" idx="18"/>
          </p:nvPr>
        </p:nvSpPr>
        <p:spPr>
          <a:xfrm>
            <a:off x="6765930" y="4436535"/>
            <a:ext cx="1833038" cy="1800000"/>
          </a:xfrm>
          <a:solidFill>
            <a:srgbClr val="5891BE">
              <a:alpha val="55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3888070813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ottom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3071802" y="500041"/>
            <a:ext cx="1774836" cy="1819825"/>
          </a:xfrm>
          <a:solidFill>
            <a:srgbClr val="5891BE">
              <a:alpha val="11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5036347" y="500041"/>
            <a:ext cx="1774836" cy="1819825"/>
          </a:xfrm>
          <a:solidFill>
            <a:srgbClr val="5891BE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/>
          </p:nvPr>
        </p:nvSpPr>
        <p:spPr>
          <a:xfrm>
            <a:off x="7000892" y="500041"/>
            <a:ext cx="1774836" cy="1819825"/>
          </a:xfrm>
          <a:solidFill>
            <a:srgbClr val="5891BE">
              <a:alpha val="35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1878574180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2000250"/>
            <a:ext cx="3857622" cy="4237038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572000" y="2000250"/>
            <a:ext cx="3857622" cy="4237038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0903453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7214042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2000250"/>
            <a:ext cx="6643704" cy="4286270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7215206" y="2000240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7215206" y="3455982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/>
          </p:nvPr>
        </p:nvSpPr>
        <p:spPr>
          <a:xfrm>
            <a:off x="7215206" y="4903798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2001890172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35117245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5030865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4" name="Picture Placeholder 2"/>
          <p:cNvSpPr>
            <a:spLocks noGrp="1"/>
          </p:cNvSpPr>
          <p:nvPr>
            <p:ph type="pic" idx="11"/>
          </p:nvPr>
        </p:nvSpPr>
        <p:spPr>
          <a:xfrm>
            <a:off x="4793197" y="609601"/>
            <a:ext cx="1833038" cy="1800000"/>
          </a:xfrm>
          <a:solidFill>
            <a:srgbClr val="5891BE">
              <a:alpha val="5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5" name="Picture Placeholder 2"/>
          <p:cNvSpPr>
            <a:spLocks noGrp="1"/>
          </p:cNvSpPr>
          <p:nvPr>
            <p:ph type="pic" idx="12"/>
          </p:nvPr>
        </p:nvSpPr>
        <p:spPr>
          <a:xfrm>
            <a:off x="6765930" y="609601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7158" y="4406900"/>
            <a:ext cx="7772400" cy="1362075"/>
          </a:xfrm>
        </p:spPr>
        <p:txBody>
          <a:bodyPr anchor="t"/>
          <a:lstStyle>
            <a:lvl1pPr algn="l">
              <a:defRPr sz="40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7158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496798393"/>
      </p:ext>
    </p:extLst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ChangeAspect="1" noChangeArrowheads="1"/>
          </p:cNvSpPr>
          <p:nvPr userDrawn="1"/>
        </p:nvSpPr>
        <p:spPr bwMode="auto">
          <a:xfrm>
            <a:off x="6757988" y="596900"/>
            <a:ext cx="1839912" cy="1800225"/>
          </a:xfrm>
          <a:prstGeom prst="rect">
            <a:avLst/>
          </a:prstGeom>
          <a:noFill/>
          <a:ln w="9525">
            <a:solidFill>
              <a:srgbClr val="F2F2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4" name="Rectangle 17"/>
          <p:cNvSpPr>
            <a:spLocks noChangeAspect="1" noChangeArrowheads="1"/>
          </p:cNvSpPr>
          <p:nvPr userDrawn="1"/>
        </p:nvSpPr>
        <p:spPr bwMode="auto">
          <a:xfrm>
            <a:off x="6757988" y="4435475"/>
            <a:ext cx="1839912" cy="1800225"/>
          </a:xfrm>
          <a:prstGeom prst="rect">
            <a:avLst/>
          </a:prstGeom>
          <a:noFill/>
          <a:ln w="9525">
            <a:solidFill>
              <a:srgbClr val="F2F2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5" name="Rectangle 13"/>
          <p:cNvSpPr>
            <a:spLocks noChangeAspect="1" noChangeArrowheads="1"/>
          </p:cNvSpPr>
          <p:nvPr userDrawn="1"/>
        </p:nvSpPr>
        <p:spPr bwMode="auto">
          <a:xfrm>
            <a:off x="4799013" y="4435475"/>
            <a:ext cx="1839912" cy="1800225"/>
          </a:xfrm>
          <a:prstGeom prst="rect">
            <a:avLst/>
          </a:prstGeom>
          <a:noFill/>
          <a:ln w="9525">
            <a:solidFill>
              <a:srgbClr val="F2F2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6" name="Rectangle 13"/>
          <p:cNvSpPr>
            <a:spLocks noChangeAspect="1" noChangeArrowheads="1"/>
          </p:cNvSpPr>
          <p:nvPr userDrawn="1"/>
        </p:nvSpPr>
        <p:spPr bwMode="auto">
          <a:xfrm>
            <a:off x="2840038" y="2516188"/>
            <a:ext cx="1839912" cy="1800225"/>
          </a:xfrm>
          <a:prstGeom prst="rect">
            <a:avLst/>
          </a:prstGeom>
          <a:noFill/>
          <a:ln w="9525">
            <a:solidFill>
              <a:srgbClr val="F2F2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spect="1" noChangeArrowheads="1"/>
          </p:cNvSpPr>
          <p:nvPr userDrawn="1"/>
        </p:nvSpPr>
        <p:spPr bwMode="auto">
          <a:xfrm>
            <a:off x="4799013" y="2516188"/>
            <a:ext cx="1839912" cy="1800225"/>
          </a:xfrm>
          <a:prstGeom prst="rect">
            <a:avLst/>
          </a:prstGeom>
          <a:noFill/>
          <a:ln w="9525">
            <a:solidFill>
              <a:srgbClr val="F2F2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4799013" y="598488"/>
            <a:ext cx="1839912" cy="1800225"/>
          </a:xfrm>
          <a:prstGeom prst="rect">
            <a:avLst/>
          </a:prstGeom>
          <a:noFill/>
          <a:ln w="9525">
            <a:solidFill>
              <a:srgbClr val="F2F2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9" name="Rectangle 16"/>
          <p:cNvSpPr>
            <a:spLocks noChangeAspect="1" noChangeArrowheads="1"/>
          </p:cNvSpPr>
          <p:nvPr userDrawn="1"/>
        </p:nvSpPr>
        <p:spPr bwMode="auto">
          <a:xfrm>
            <a:off x="379413" y="4435475"/>
            <a:ext cx="4335462" cy="1800225"/>
          </a:xfrm>
          <a:prstGeom prst="rect">
            <a:avLst/>
          </a:prstGeom>
          <a:solidFill>
            <a:srgbClr val="0070C0">
              <a:alpha val="63921"/>
            </a:srgbClr>
          </a:solidFill>
          <a:ln w="9525">
            <a:solidFill>
              <a:srgbClr val="F2F2F2"/>
            </a:solidFill>
            <a:miter lim="800000"/>
            <a:headEnd/>
            <a:tailEnd/>
          </a:ln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10" name="Rectangle 13"/>
          <p:cNvSpPr>
            <a:spLocks noChangeAspect="1" noChangeArrowheads="1"/>
          </p:cNvSpPr>
          <p:nvPr userDrawn="1"/>
        </p:nvSpPr>
        <p:spPr bwMode="auto">
          <a:xfrm>
            <a:off x="2838450" y="598488"/>
            <a:ext cx="1839913" cy="1800225"/>
          </a:xfrm>
          <a:prstGeom prst="rect">
            <a:avLst/>
          </a:prstGeom>
          <a:noFill/>
          <a:ln w="9525">
            <a:solidFill>
              <a:srgbClr val="F2F2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11" name="Rectangle 13"/>
          <p:cNvSpPr>
            <a:spLocks noChangeAspect="1" noChangeArrowheads="1"/>
          </p:cNvSpPr>
          <p:nvPr userDrawn="1"/>
        </p:nvSpPr>
        <p:spPr bwMode="auto">
          <a:xfrm>
            <a:off x="6757988" y="2516188"/>
            <a:ext cx="1839912" cy="1800225"/>
          </a:xfrm>
          <a:prstGeom prst="rect">
            <a:avLst/>
          </a:prstGeom>
          <a:noFill/>
          <a:ln w="9525">
            <a:solidFill>
              <a:srgbClr val="F2F2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4500570"/>
            <a:ext cx="4071966" cy="164307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706313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spect="1" noChangeArrowheads="1"/>
          </p:cNvSpPr>
          <p:nvPr userDrawn="1"/>
        </p:nvSpPr>
        <p:spPr bwMode="auto">
          <a:xfrm>
            <a:off x="428625" y="3429000"/>
            <a:ext cx="8143875" cy="2643188"/>
          </a:xfrm>
          <a:prstGeom prst="rect">
            <a:avLst/>
          </a:prstGeom>
          <a:solidFill>
            <a:srgbClr val="0070C0">
              <a:alpha val="63921"/>
            </a:srgbClr>
          </a:solidFill>
          <a:ln w="9525">
            <a:solidFill>
              <a:srgbClr val="F2F2F2"/>
            </a:solidFill>
            <a:miter lim="800000"/>
            <a:headEnd/>
            <a:tailEnd/>
          </a:ln>
        </p:spPr>
        <p:txBody>
          <a:bodyPr wrap="none" lIns="80133" tIns="40067" rIns="80133" bIns="40067" anchor="ctr"/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z="2100" smtClean="0">
              <a:ea typeface="ヒラギノ角ゴ Pro W3"/>
              <a:cs typeface="Arial" pitchFamily="34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00034" y="4572008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500034" y="3071821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8572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2840561" y="609601"/>
            <a:ext cx="5761572" cy="3716866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572008"/>
            <a:ext cx="2214578" cy="1362075"/>
          </a:xfrm>
        </p:spPr>
        <p:txBody>
          <a:bodyPr anchor="t"/>
          <a:lstStyle>
            <a:lvl1pPr algn="l">
              <a:defRPr sz="2400" b="1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2857496"/>
            <a:ext cx="2214578" cy="1500187"/>
          </a:xfrm>
        </p:spPr>
        <p:txBody>
          <a:bodyPr anchor="b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6"/>
          </p:nvPr>
        </p:nvSpPr>
        <p:spPr>
          <a:xfrm>
            <a:off x="2840561" y="4436535"/>
            <a:ext cx="1833038" cy="1800000"/>
          </a:xfrm>
          <a:solidFill>
            <a:srgbClr val="5891BE">
              <a:alpha val="40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17"/>
          </p:nvPr>
        </p:nvSpPr>
        <p:spPr>
          <a:xfrm>
            <a:off x="4793197" y="4436535"/>
            <a:ext cx="1833038" cy="1800000"/>
          </a:xfrm>
          <a:solidFill>
            <a:srgbClr val="5891BE">
              <a:alpha val="16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31" name="Picture Placeholder 2"/>
          <p:cNvSpPr>
            <a:spLocks noGrp="1"/>
          </p:cNvSpPr>
          <p:nvPr>
            <p:ph type="pic" idx="18"/>
          </p:nvPr>
        </p:nvSpPr>
        <p:spPr>
          <a:xfrm>
            <a:off x="6765930" y="4436535"/>
            <a:ext cx="1833038" cy="1800000"/>
          </a:xfrm>
          <a:solidFill>
            <a:srgbClr val="5891BE">
              <a:alpha val="55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1338067376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ottom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3071802" y="500041"/>
            <a:ext cx="1774836" cy="1819825"/>
          </a:xfrm>
          <a:solidFill>
            <a:srgbClr val="5891BE">
              <a:alpha val="11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5036347" y="500041"/>
            <a:ext cx="1774836" cy="1819825"/>
          </a:xfrm>
          <a:solidFill>
            <a:srgbClr val="5891BE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/>
          </p:nvPr>
        </p:nvSpPr>
        <p:spPr>
          <a:xfrm>
            <a:off x="7000892" y="500041"/>
            <a:ext cx="1774836" cy="1819825"/>
          </a:xfrm>
          <a:solidFill>
            <a:srgbClr val="5891BE">
              <a:alpha val="35000"/>
            </a:srgb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306335595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5891B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428656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5891B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2000250"/>
            <a:ext cx="3857622" cy="4237038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572000" y="2000250"/>
            <a:ext cx="3857622" cy="4237038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271339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5891B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2000250"/>
            <a:ext cx="6643704" cy="4286270"/>
          </a:xfrm>
        </p:spPr>
        <p:txBody>
          <a:bodyPr/>
          <a:lstStyle>
            <a:lvl1pPr>
              <a:buFont typeface="Wingdings" pitchFamily="2" charset="2"/>
              <a:buChar char="§"/>
              <a:defRPr sz="2000" b="1">
                <a:latin typeface="Arial" pitchFamily="34" charset="0"/>
                <a:cs typeface="Arial" pitchFamily="34" charset="0"/>
              </a:defRPr>
            </a:lvl1pPr>
            <a:lvl2pPr>
              <a:defRPr sz="1600"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7215206" y="2000240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7215206" y="3455982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/>
          </p:nvPr>
        </p:nvSpPr>
        <p:spPr>
          <a:xfrm>
            <a:off x="7215206" y="4903798"/>
            <a:ext cx="1357322" cy="13573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334581868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2000250"/>
            <a:ext cx="8215312" cy="423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71625" y="404813"/>
            <a:ext cx="74453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Line 4"/>
          <p:cNvSpPr>
            <a:spLocks noChangeShapeType="1"/>
          </p:cNvSpPr>
          <p:nvPr userDrawn="1"/>
        </p:nvSpPr>
        <p:spPr bwMode="auto">
          <a:xfrm>
            <a:off x="0" y="320675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1029" name="Line 5"/>
          <p:cNvSpPr>
            <a:spLocks noChangeShapeType="1"/>
          </p:cNvSpPr>
          <p:nvPr userDrawn="1"/>
        </p:nvSpPr>
        <p:spPr bwMode="auto">
          <a:xfrm>
            <a:off x="0" y="368300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pic>
        <p:nvPicPr>
          <p:cNvPr id="1030" name="Picture 34" descr="LogoStyleA RGB  copy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400" y="641350"/>
            <a:ext cx="10604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7"/>
          <p:cNvSpPr>
            <a:spLocks noChangeShapeType="1"/>
          </p:cNvSpPr>
          <p:nvPr userDrawn="1"/>
        </p:nvSpPr>
        <p:spPr bwMode="auto">
          <a:xfrm flipH="1">
            <a:off x="0" y="6381750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1032" name="Line 4"/>
          <p:cNvSpPr>
            <a:spLocks noChangeShapeType="1"/>
          </p:cNvSpPr>
          <p:nvPr userDrawn="1"/>
        </p:nvSpPr>
        <p:spPr bwMode="auto">
          <a:xfrm>
            <a:off x="0" y="320675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1033" name="Line 5"/>
          <p:cNvSpPr>
            <a:spLocks noChangeShapeType="1"/>
          </p:cNvSpPr>
          <p:nvPr userDrawn="1"/>
        </p:nvSpPr>
        <p:spPr bwMode="auto">
          <a:xfrm>
            <a:off x="0" y="368300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1034" name="Line 8"/>
          <p:cNvSpPr>
            <a:spLocks noChangeShapeType="1"/>
          </p:cNvSpPr>
          <p:nvPr userDrawn="1"/>
        </p:nvSpPr>
        <p:spPr bwMode="auto">
          <a:xfrm>
            <a:off x="8748713" y="6386513"/>
            <a:ext cx="0" cy="474662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1035" name="Rectangle 10"/>
          <p:cNvSpPr>
            <a:spLocks noChangeArrowheads="1"/>
          </p:cNvSpPr>
          <p:nvPr userDrawn="1"/>
        </p:nvSpPr>
        <p:spPr bwMode="auto">
          <a:xfrm>
            <a:off x="6875463" y="6453188"/>
            <a:ext cx="1768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smtClean="0">
                <a:solidFill>
                  <a:srgbClr val="002664"/>
                </a:solidFill>
                <a:cs typeface="Arial" pitchFamily="34" charset="0"/>
              </a:rPr>
              <a:t>rpsgroup.com/ireland</a:t>
            </a:r>
            <a:endParaRPr lang="en-US" altLang="en-US" sz="1200" b="1" smtClean="0">
              <a:solidFill>
                <a:srgbClr val="002664"/>
              </a:solidFill>
              <a:cs typeface="Arial" pitchFamily="34" charset="0"/>
            </a:endParaRPr>
          </a:p>
        </p:txBody>
      </p:sp>
      <p:sp>
        <p:nvSpPr>
          <p:cNvPr id="1036" name="Line 4"/>
          <p:cNvSpPr>
            <a:spLocks noChangeShapeType="1"/>
          </p:cNvSpPr>
          <p:nvPr userDrawn="1"/>
        </p:nvSpPr>
        <p:spPr bwMode="auto">
          <a:xfrm>
            <a:off x="0" y="320675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1037" name="Line 5"/>
          <p:cNvSpPr>
            <a:spLocks noChangeShapeType="1"/>
          </p:cNvSpPr>
          <p:nvPr userDrawn="1"/>
        </p:nvSpPr>
        <p:spPr bwMode="auto">
          <a:xfrm>
            <a:off x="0" y="368300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</p:sldLayoutIdLst>
  <p:transition spd="med">
    <p:fade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ea typeface="+mj-ea"/>
          <a:cs typeface="Arial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366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rgbClr val="003366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3366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3366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2000250"/>
            <a:ext cx="8215312" cy="423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71625" y="404813"/>
            <a:ext cx="74453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Line 4"/>
          <p:cNvSpPr>
            <a:spLocks noChangeShapeType="1"/>
          </p:cNvSpPr>
          <p:nvPr userDrawn="1"/>
        </p:nvSpPr>
        <p:spPr bwMode="auto">
          <a:xfrm>
            <a:off x="0" y="320675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2053" name="Line 5"/>
          <p:cNvSpPr>
            <a:spLocks noChangeShapeType="1"/>
          </p:cNvSpPr>
          <p:nvPr userDrawn="1"/>
        </p:nvSpPr>
        <p:spPr bwMode="auto">
          <a:xfrm>
            <a:off x="0" y="368300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pic>
        <p:nvPicPr>
          <p:cNvPr id="2054" name="Picture 34" descr="LogoStyleA RGB  copy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400" y="641350"/>
            <a:ext cx="10604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Line 7"/>
          <p:cNvSpPr>
            <a:spLocks noChangeShapeType="1"/>
          </p:cNvSpPr>
          <p:nvPr userDrawn="1"/>
        </p:nvSpPr>
        <p:spPr bwMode="auto">
          <a:xfrm flipH="1">
            <a:off x="0" y="6381750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2056" name="Line 4"/>
          <p:cNvSpPr>
            <a:spLocks noChangeShapeType="1"/>
          </p:cNvSpPr>
          <p:nvPr userDrawn="1"/>
        </p:nvSpPr>
        <p:spPr bwMode="auto">
          <a:xfrm>
            <a:off x="0" y="320675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2057" name="Line 5"/>
          <p:cNvSpPr>
            <a:spLocks noChangeShapeType="1"/>
          </p:cNvSpPr>
          <p:nvPr userDrawn="1"/>
        </p:nvSpPr>
        <p:spPr bwMode="auto">
          <a:xfrm>
            <a:off x="0" y="368300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2058" name="Line 8"/>
          <p:cNvSpPr>
            <a:spLocks noChangeShapeType="1"/>
          </p:cNvSpPr>
          <p:nvPr userDrawn="1"/>
        </p:nvSpPr>
        <p:spPr bwMode="auto">
          <a:xfrm>
            <a:off x="8748713" y="6386513"/>
            <a:ext cx="0" cy="474662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2059" name="Rectangle 10"/>
          <p:cNvSpPr>
            <a:spLocks noChangeArrowheads="1"/>
          </p:cNvSpPr>
          <p:nvPr userDrawn="1"/>
        </p:nvSpPr>
        <p:spPr bwMode="auto">
          <a:xfrm>
            <a:off x="6875463" y="6453188"/>
            <a:ext cx="1768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smtClean="0">
                <a:solidFill>
                  <a:srgbClr val="002664"/>
                </a:solidFill>
                <a:cs typeface="Arial" pitchFamily="34" charset="0"/>
              </a:rPr>
              <a:t>rpsgroup.com/ireland</a:t>
            </a:r>
            <a:endParaRPr lang="en-US" altLang="en-US" sz="1200" b="1" smtClean="0">
              <a:solidFill>
                <a:srgbClr val="002664"/>
              </a:solidFill>
              <a:cs typeface="Arial" pitchFamily="34" charset="0"/>
            </a:endParaRPr>
          </a:p>
        </p:txBody>
      </p:sp>
      <p:sp>
        <p:nvSpPr>
          <p:cNvPr id="2060" name="Line 4"/>
          <p:cNvSpPr>
            <a:spLocks noChangeShapeType="1"/>
          </p:cNvSpPr>
          <p:nvPr userDrawn="1"/>
        </p:nvSpPr>
        <p:spPr bwMode="auto">
          <a:xfrm>
            <a:off x="0" y="320675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2061" name="Line 5"/>
          <p:cNvSpPr>
            <a:spLocks noChangeShapeType="1"/>
          </p:cNvSpPr>
          <p:nvPr userDrawn="1"/>
        </p:nvSpPr>
        <p:spPr bwMode="auto">
          <a:xfrm>
            <a:off x="0" y="368300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24" r:id="rId2"/>
    <p:sldLayoutId id="2147484125" r:id="rId3"/>
  </p:sldLayoutIdLst>
  <p:transition spd="med">
    <p:fade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ea typeface="+mj-ea"/>
          <a:cs typeface="Arial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366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rgbClr val="003366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3366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3366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2000250"/>
            <a:ext cx="8215312" cy="423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71625" y="404813"/>
            <a:ext cx="74453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3076" name="Line 4"/>
          <p:cNvSpPr>
            <a:spLocks noChangeShapeType="1"/>
          </p:cNvSpPr>
          <p:nvPr userDrawn="1"/>
        </p:nvSpPr>
        <p:spPr bwMode="auto">
          <a:xfrm>
            <a:off x="0" y="320675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3077" name="Line 5"/>
          <p:cNvSpPr>
            <a:spLocks noChangeShapeType="1"/>
          </p:cNvSpPr>
          <p:nvPr userDrawn="1"/>
        </p:nvSpPr>
        <p:spPr bwMode="auto">
          <a:xfrm>
            <a:off x="0" y="368300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pic>
        <p:nvPicPr>
          <p:cNvPr id="3078" name="Picture 34" descr="LogoStyleA RGB  copy.png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400" y="641350"/>
            <a:ext cx="6032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Line 7"/>
          <p:cNvSpPr>
            <a:spLocks noChangeShapeType="1"/>
          </p:cNvSpPr>
          <p:nvPr userDrawn="1"/>
        </p:nvSpPr>
        <p:spPr bwMode="auto">
          <a:xfrm flipH="1">
            <a:off x="0" y="6381750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3080" name="Line 4"/>
          <p:cNvSpPr>
            <a:spLocks noChangeShapeType="1"/>
          </p:cNvSpPr>
          <p:nvPr userDrawn="1"/>
        </p:nvSpPr>
        <p:spPr bwMode="auto">
          <a:xfrm>
            <a:off x="0" y="320675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3081" name="Line 5"/>
          <p:cNvSpPr>
            <a:spLocks noChangeShapeType="1"/>
          </p:cNvSpPr>
          <p:nvPr userDrawn="1"/>
        </p:nvSpPr>
        <p:spPr bwMode="auto">
          <a:xfrm>
            <a:off x="0" y="368300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3082" name="Line 8"/>
          <p:cNvSpPr>
            <a:spLocks noChangeShapeType="1"/>
          </p:cNvSpPr>
          <p:nvPr userDrawn="1"/>
        </p:nvSpPr>
        <p:spPr bwMode="auto">
          <a:xfrm>
            <a:off x="8748713" y="6386513"/>
            <a:ext cx="0" cy="474662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3083" name="Rectangle 10"/>
          <p:cNvSpPr>
            <a:spLocks noChangeArrowheads="1"/>
          </p:cNvSpPr>
          <p:nvPr userDrawn="1"/>
        </p:nvSpPr>
        <p:spPr bwMode="auto">
          <a:xfrm>
            <a:off x="6875463" y="6453188"/>
            <a:ext cx="1768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smtClean="0">
                <a:solidFill>
                  <a:srgbClr val="002664"/>
                </a:solidFill>
                <a:cs typeface="Arial" pitchFamily="34" charset="0"/>
              </a:rPr>
              <a:t>rpsgroup.com/ireland</a:t>
            </a:r>
            <a:endParaRPr lang="en-US" altLang="en-US" sz="1200" b="1" smtClean="0">
              <a:solidFill>
                <a:srgbClr val="002664"/>
              </a:solidFill>
              <a:cs typeface="Arial" pitchFamily="34" charset="0"/>
            </a:endParaRPr>
          </a:p>
        </p:txBody>
      </p:sp>
      <p:sp>
        <p:nvSpPr>
          <p:cNvPr id="3084" name="Line 4"/>
          <p:cNvSpPr>
            <a:spLocks noChangeShapeType="1"/>
          </p:cNvSpPr>
          <p:nvPr userDrawn="1"/>
        </p:nvSpPr>
        <p:spPr bwMode="auto">
          <a:xfrm>
            <a:off x="0" y="320675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3085" name="Line 5"/>
          <p:cNvSpPr>
            <a:spLocks noChangeShapeType="1"/>
          </p:cNvSpPr>
          <p:nvPr userDrawn="1"/>
        </p:nvSpPr>
        <p:spPr bwMode="auto">
          <a:xfrm>
            <a:off x="0" y="368300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</p:sldLayoutIdLst>
  <p:transition spd="med">
    <p:fade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ea typeface="+mj-ea"/>
          <a:cs typeface="Arial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366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rgbClr val="003366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3366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3366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2000250"/>
            <a:ext cx="8215312" cy="423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404813"/>
            <a:ext cx="8659812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4100" name="Line 4"/>
          <p:cNvSpPr>
            <a:spLocks noChangeShapeType="1"/>
          </p:cNvSpPr>
          <p:nvPr userDrawn="1"/>
        </p:nvSpPr>
        <p:spPr bwMode="auto">
          <a:xfrm>
            <a:off x="0" y="320675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4101" name="Line 5"/>
          <p:cNvSpPr>
            <a:spLocks noChangeShapeType="1"/>
          </p:cNvSpPr>
          <p:nvPr userDrawn="1"/>
        </p:nvSpPr>
        <p:spPr bwMode="auto">
          <a:xfrm>
            <a:off x="0" y="368300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4102" name="Line 7"/>
          <p:cNvSpPr>
            <a:spLocks noChangeShapeType="1"/>
          </p:cNvSpPr>
          <p:nvPr userDrawn="1"/>
        </p:nvSpPr>
        <p:spPr bwMode="auto">
          <a:xfrm flipH="1">
            <a:off x="0" y="6381750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4103" name="Line 4"/>
          <p:cNvSpPr>
            <a:spLocks noChangeShapeType="1"/>
          </p:cNvSpPr>
          <p:nvPr userDrawn="1"/>
        </p:nvSpPr>
        <p:spPr bwMode="auto">
          <a:xfrm>
            <a:off x="0" y="320675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4104" name="Line 5"/>
          <p:cNvSpPr>
            <a:spLocks noChangeShapeType="1"/>
          </p:cNvSpPr>
          <p:nvPr userDrawn="1"/>
        </p:nvSpPr>
        <p:spPr bwMode="auto">
          <a:xfrm>
            <a:off x="0" y="368300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4105" name="Line 8"/>
          <p:cNvSpPr>
            <a:spLocks noChangeShapeType="1"/>
          </p:cNvSpPr>
          <p:nvPr userDrawn="1"/>
        </p:nvSpPr>
        <p:spPr bwMode="auto">
          <a:xfrm>
            <a:off x="8748713" y="6386513"/>
            <a:ext cx="0" cy="474662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6875463" y="6453188"/>
            <a:ext cx="1768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smtClean="0">
                <a:solidFill>
                  <a:srgbClr val="002664"/>
                </a:solidFill>
                <a:cs typeface="Arial" pitchFamily="34" charset="0"/>
              </a:rPr>
              <a:t>rpsgroup.com/ireland</a:t>
            </a:r>
            <a:endParaRPr lang="en-US" altLang="en-US" sz="1200" b="1" smtClean="0">
              <a:solidFill>
                <a:srgbClr val="002664"/>
              </a:solidFill>
              <a:cs typeface="Arial" pitchFamily="34" charset="0"/>
            </a:endParaRPr>
          </a:p>
        </p:txBody>
      </p:sp>
      <p:sp>
        <p:nvSpPr>
          <p:cNvPr id="4107" name="Line 4"/>
          <p:cNvSpPr>
            <a:spLocks noChangeShapeType="1"/>
          </p:cNvSpPr>
          <p:nvPr userDrawn="1"/>
        </p:nvSpPr>
        <p:spPr bwMode="auto">
          <a:xfrm>
            <a:off x="0" y="320675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4108" name="Line 5"/>
          <p:cNvSpPr>
            <a:spLocks noChangeShapeType="1"/>
          </p:cNvSpPr>
          <p:nvPr userDrawn="1"/>
        </p:nvSpPr>
        <p:spPr bwMode="auto">
          <a:xfrm>
            <a:off x="0" y="368300"/>
            <a:ext cx="9144000" cy="0"/>
          </a:xfrm>
          <a:prstGeom prst="line">
            <a:avLst/>
          </a:prstGeom>
          <a:noFill/>
          <a:ln w="9525">
            <a:solidFill>
              <a:srgbClr val="0026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pitchFamily="34" charset="0"/>
          <a:cs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366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rgbClr val="003366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3366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3366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891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23" name="Line 4"/>
          <p:cNvSpPr>
            <a:spLocks noChangeShapeType="1"/>
          </p:cNvSpPr>
          <p:nvPr userDrawn="1"/>
        </p:nvSpPr>
        <p:spPr bwMode="auto">
          <a:xfrm>
            <a:off x="0" y="32067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5124" name="Line 5"/>
          <p:cNvSpPr>
            <a:spLocks noChangeShapeType="1"/>
          </p:cNvSpPr>
          <p:nvPr userDrawn="1"/>
        </p:nvSpPr>
        <p:spPr bwMode="auto">
          <a:xfrm>
            <a:off x="0" y="3683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5125" name="Line 7"/>
          <p:cNvSpPr>
            <a:spLocks noChangeShapeType="1"/>
          </p:cNvSpPr>
          <p:nvPr userDrawn="1"/>
        </p:nvSpPr>
        <p:spPr bwMode="auto">
          <a:xfrm flipH="1">
            <a:off x="0" y="6386513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pic>
        <p:nvPicPr>
          <p:cNvPr id="5126" name="Picture 34" descr="LogoStyleA RGB  copy.png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400" y="641350"/>
            <a:ext cx="10604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Line 8"/>
          <p:cNvSpPr>
            <a:spLocks noChangeShapeType="1"/>
          </p:cNvSpPr>
          <p:nvPr userDrawn="1"/>
        </p:nvSpPr>
        <p:spPr bwMode="auto">
          <a:xfrm>
            <a:off x="8748713" y="6386513"/>
            <a:ext cx="0" cy="4746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5128" name="Rectangle 10"/>
          <p:cNvSpPr>
            <a:spLocks noChangeArrowheads="1"/>
          </p:cNvSpPr>
          <p:nvPr userDrawn="1"/>
        </p:nvSpPr>
        <p:spPr bwMode="auto">
          <a:xfrm>
            <a:off x="6875463" y="6453188"/>
            <a:ext cx="1768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smtClean="0">
                <a:solidFill>
                  <a:schemeClr val="bg1"/>
                </a:solidFill>
                <a:cs typeface="Arial" pitchFamily="34" charset="0"/>
              </a:rPr>
              <a:t>rpsgroup.com/ireland</a:t>
            </a:r>
            <a:endParaRPr lang="en-US" altLang="en-US" sz="1200" b="1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2000250"/>
            <a:ext cx="8215312" cy="423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513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71625" y="404813"/>
            <a:ext cx="74453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5131" name="Line 4"/>
          <p:cNvSpPr>
            <a:spLocks noChangeShapeType="1"/>
          </p:cNvSpPr>
          <p:nvPr userDrawn="1"/>
        </p:nvSpPr>
        <p:spPr bwMode="auto">
          <a:xfrm>
            <a:off x="0" y="320675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5132" name="Line 5"/>
          <p:cNvSpPr>
            <a:spLocks noChangeShapeType="1"/>
          </p:cNvSpPr>
          <p:nvPr userDrawn="1"/>
        </p:nvSpPr>
        <p:spPr bwMode="auto">
          <a:xfrm>
            <a:off x="0" y="368300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</p:sldLayoutIdLst>
  <p:transition spd="med">
    <p:fade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28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147" name="Line 4"/>
          <p:cNvSpPr>
            <a:spLocks noChangeShapeType="1"/>
          </p:cNvSpPr>
          <p:nvPr userDrawn="1"/>
        </p:nvSpPr>
        <p:spPr bwMode="auto">
          <a:xfrm>
            <a:off x="0" y="32067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6148" name="Line 5"/>
          <p:cNvSpPr>
            <a:spLocks noChangeShapeType="1"/>
          </p:cNvSpPr>
          <p:nvPr userDrawn="1"/>
        </p:nvSpPr>
        <p:spPr bwMode="auto">
          <a:xfrm>
            <a:off x="0" y="3683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6149" name="Line 7"/>
          <p:cNvSpPr>
            <a:spLocks noChangeShapeType="1"/>
          </p:cNvSpPr>
          <p:nvPr userDrawn="1"/>
        </p:nvSpPr>
        <p:spPr bwMode="auto">
          <a:xfrm flipH="1">
            <a:off x="0" y="6386513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pic>
        <p:nvPicPr>
          <p:cNvPr id="6150" name="Picture 34" descr="LogoStyleA RGB  copy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400" y="641350"/>
            <a:ext cx="10604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Line 8"/>
          <p:cNvSpPr>
            <a:spLocks noChangeShapeType="1"/>
          </p:cNvSpPr>
          <p:nvPr userDrawn="1"/>
        </p:nvSpPr>
        <p:spPr bwMode="auto">
          <a:xfrm>
            <a:off x="8748713" y="6386513"/>
            <a:ext cx="0" cy="4746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6152" name="Rectangle 10"/>
          <p:cNvSpPr>
            <a:spLocks noChangeArrowheads="1"/>
          </p:cNvSpPr>
          <p:nvPr userDrawn="1"/>
        </p:nvSpPr>
        <p:spPr bwMode="auto">
          <a:xfrm>
            <a:off x="6875463" y="6453188"/>
            <a:ext cx="1768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smtClean="0">
                <a:solidFill>
                  <a:schemeClr val="bg1"/>
                </a:solidFill>
                <a:cs typeface="Arial" pitchFamily="34" charset="0"/>
              </a:rPr>
              <a:t>rpsgroup.com/ireland</a:t>
            </a:r>
            <a:endParaRPr lang="en-US" altLang="en-US" sz="1200" b="1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TextBox 20"/>
          <p:cNvSpPr txBox="1">
            <a:spLocks noChangeArrowheads="1"/>
          </p:cNvSpPr>
          <p:nvPr userDrawn="1"/>
        </p:nvSpPr>
        <p:spPr bwMode="auto">
          <a:xfrm>
            <a:off x="2857500" y="571500"/>
            <a:ext cx="5715000" cy="3324225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indent="-271463">
              <a:buFont typeface="Arial" pitchFamily="34" charset="0"/>
              <a:buChar char="•"/>
              <a:defRPr/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Open Slide Master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Right Click on Image below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Select Format Picture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Select Fill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Select Picture or Texture fill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Select File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This will change the background for the follow 2 slides. </a:t>
            </a:r>
          </a:p>
          <a:p>
            <a:pPr>
              <a:defRPr/>
            </a:pP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DELETE THIS MESSAGE ONCE BACKGROUND HAS BEEN CHANGED.</a:t>
            </a:r>
          </a:p>
          <a:p>
            <a:pPr>
              <a:defRPr/>
            </a:pP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GB" sz="1200" b="1" dirty="0">
                <a:solidFill>
                  <a:srgbClr val="C00000"/>
                </a:solidFill>
                <a:latin typeface="Calibri" pitchFamily="34" charset="0"/>
              </a:rPr>
              <a:t>Any problems email  stephen.henderson@rpsgroup.com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ephen.henderson@rpsgroup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icture Placeholder 1"/>
          <p:cNvSpPr>
            <a:spLocks noGrp="1" noTextEdit="1"/>
          </p:cNvSpPr>
          <p:nvPr>
            <p:ph type="pic" idx="10"/>
          </p:nvPr>
        </p:nvSpPr>
        <p:spPr>
          <a:xfrm>
            <a:off x="2840038" y="609600"/>
            <a:ext cx="1833562" cy="1800225"/>
          </a:xfrm>
          <a:solidFill>
            <a:srgbClr val="5891BE">
              <a:alpha val="16078"/>
            </a:srgbClr>
          </a:solidFill>
        </p:spPr>
      </p:sp>
      <p:sp>
        <p:nvSpPr>
          <p:cNvPr id="11267" name="Picture Placeholder 2"/>
          <p:cNvSpPr>
            <a:spLocks noGrp="1" noTextEdit="1"/>
          </p:cNvSpPr>
          <p:nvPr>
            <p:ph type="pic" idx="11"/>
          </p:nvPr>
        </p:nvSpPr>
        <p:spPr>
          <a:xfrm>
            <a:off x="4792663" y="609600"/>
            <a:ext cx="1833562" cy="1800225"/>
          </a:xfrm>
          <a:solidFill>
            <a:srgbClr val="5891BE">
              <a:alpha val="56078"/>
            </a:srgbClr>
          </a:solidFill>
        </p:spPr>
      </p:sp>
      <p:sp>
        <p:nvSpPr>
          <p:cNvPr id="11268" name="Picture Placeholder 3"/>
          <p:cNvSpPr>
            <a:spLocks noGrp="1" noTextEdit="1"/>
          </p:cNvSpPr>
          <p:nvPr>
            <p:ph type="pic" idx="12"/>
          </p:nvPr>
        </p:nvSpPr>
        <p:spPr>
          <a:xfrm>
            <a:off x="6765925" y="609600"/>
            <a:ext cx="1833563" cy="1800225"/>
          </a:xfrm>
          <a:solidFill>
            <a:srgbClr val="5891BE">
              <a:alpha val="16078"/>
            </a:srgbClr>
          </a:solidFill>
        </p:spPr>
      </p:sp>
      <p:sp>
        <p:nvSpPr>
          <p:cNvPr id="11269" name="Picture Placeholder 4"/>
          <p:cNvSpPr>
            <a:spLocks noGrp="1" noTextEdit="1"/>
          </p:cNvSpPr>
          <p:nvPr>
            <p:ph type="pic" idx="13"/>
          </p:nvPr>
        </p:nvSpPr>
        <p:spPr>
          <a:xfrm>
            <a:off x="2840038" y="2506663"/>
            <a:ext cx="1833562" cy="1800225"/>
          </a:xfrm>
          <a:solidFill>
            <a:srgbClr val="5891BE">
              <a:alpha val="16078"/>
            </a:srgbClr>
          </a:solidFill>
        </p:spPr>
      </p:sp>
      <p:sp>
        <p:nvSpPr>
          <p:cNvPr id="11270" name="Picture Placeholder 5"/>
          <p:cNvSpPr>
            <a:spLocks noGrp="1" noTextEdit="1"/>
          </p:cNvSpPr>
          <p:nvPr>
            <p:ph type="pic" idx="14"/>
          </p:nvPr>
        </p:nvSpPr>
        <p:spPr>
          <a:xfrm>
            <a:off x="4792663" y="2506663"/>
            <a:ext cx="1833562" cy="1800225"/>
          </a:xfrm>
          <a:solidFill>
            <a:srgbClr val="5891BE">
              <a:alpha val="16078"/>
            </a:srgbClr>
          </a:solidFill>
        </p:spPr>
      </p:sp>
      <p:sp>
        <p:nvSpPr>
          <p:cNvPr id="11271" name="Picture Placeholder 6"/>
          <p:cNvSpPr>
            <a:spLocks noGrp="1" noTextEdit="1"/>
          </p:cNvSpPr>
          <p:nvPr>
            <p:ph type="pic" idx="15"/>
          </p:nvPr>
        </p:nvSpPr>
        <p:spPr>
          <a:xfrm>
            <a:off x="6765925" y="2506663"/>
            <a:ext cx="1833563" cy="1800225"/>
          </a:xfrm>
        </p:spPr>
      </p:sp>
      <p:sp>
        <p:nvSpPr>
          <p:cNvPr id="11272" name="Title 7"/>
          <p:cNvSpPr>
            <a:spLocks noGrp="1"/>
          </p:cNvSpPr>
          <p:nvPr>
            <p:ph type="title"/>
          </p:nvPr>
        </p:nvSpPr>
        <p:spPr>
          <a:xfrm>
            <a:off x="2828925" y="4529138"/>
            <a:ext cx="5643563" cy="1643062"/>
          </a:xfrm>
        </p:spPr>
        <p:txBody>
          <a:bodyPr/>
          <a:lstStyle/>
          <a:p>
            <a:r>
              <a:rPr lang="en-IE" altLang="en-US" sz="2000" dirty="0"/>
              <a:t>Climatlantic Energy &amp; Climate Forum</a:t>
            </a:r>
            <a:br>
              <a:rPr lang="en-IE" altLang="en-US" sz="2000" dirty="0"/>
            </a:br>
            <a:r>
              <a:rPr lang="en-IE" altLang="en-US" sz="2000" dirty="0"/>
              <a:t>March </a:t>
            </a:r>
            <a:r>
              <a:rPr lang="en-IE" altLang="en-US" sz="2000" dirty="0" smtClean="0"/>
              <a:t>13th Dublin</a:t>
            </a:r>
            <a:r>
              <a:rPr lang="en-IE" altLang="en-US" sz="2000" dirty="0"/>
              <a:t>, </a:t>
            </a:r>
            <a:r>
              <a:rPr lang="en-IE" altLang="en-US" sz="2000" dirty="0" smtClean="0"/>
              <a:t>Ireland</a:t>
            </a:r>
            <a:br>
              <a:rPr lang="en-IE" altLang="en-US" sz="2000" dirty="0" smtClean="0"/>
            </a:br>
            <a:r>
              <a:rPr lang="en-IE" altLang="en-US" sz="2000" dirty="0" smtClean="0"/>
              <a:t/>
            </a:r>
            <a:br>
              <a:rPr lang="en-IE" altLang="en-US" sz="2000" dirty="0" smtClean="0"/>
            </a:br>
            <a:r>
              <a:rPr lang="en-IE" altLang="en-US" sz="1800" dirty="0" smtClean="0"/>
              <a:t>Renewables &amp; Energy Policy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85738" y="4529138"/>
            <a:ext cx="2357437" cy="1643062"/>
          </a:xfrm>
        </p:spPr>
        <p:txBody>
          <a:bodyPr/>
          <a:lstStyle/>
          <a:p>
            <a:pPr>
              <a:defRPr/>
            </a:pPr>
            <a:r>
              <a:rPr lang="en-GB" sz="1050" b="1" dirty="0" smtClean="0"/>
              <a:t>13</a:t>
            </a:r>
            <a:r>
              <a:rPr lang="en-GB" sz="1050" b="1" baseline="30000" dirty="0" smtClean="0"/>
              <a:t>th</a:t>
            </a:r>
            <a:r>
              <a:rPr lang="en-GB" sz="1050" b="1" dirty="0" smtClean="0"/>
              <a:t> March 2014</a:t>
            </a:r>
          </a:p>
          <a:p>
            <a:pPr>
              <a:defRPr/>
            </a:pPr>
            <a:r>
              <a:rPr lang="en-GB" sz="1050" dirty="0" smtClean="0">
                <a:hlinkClick r:id="rId2"/>
              </a:rPr>
              <a:t>Angela.treanor@rpsgroup.com</a:t>
            </a:r>
            <a:endParaRPr lang="en-GB" sz="1050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European Energy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IE" dirty="0" smtClean="0"/>
              <a:t>Renewable Energy Directive 2009/28/EC</a:t>
            </a:r>
          </a:p>
          <a:p>
            <a:pPr>
              <a:defRPr/>
            </a:pPr>
            <a:r>
              <a:rPr lang="en-IE" b="0" dirty="0" smtClean="0"/>
              <a:t>Ireland’s target of 16% by 2020 </a:t>
            </a:r>
          </a:p>
          <a:p>
            <a:pPr>
              <a:defRPr/>
            </a:pPr>
            <a:r>
              <a:rPr lang="en-IE" b="0" dirty="0" smtClean="0"/>
              <a:t>Ahead of our 2012 interim target</a:t>
            </a:r>
          </a:p>
          <a:p>
            <a:pPr>
              <a:defRPr/>
            </a:pPr>
            <a:r>
              <a:rPr lang="en-IE" b="0" dirty="0" smtClean="0"/>
              <a:t>2012</a:t>
            </a:r>
            <a:r>
              <a:rPr lang="en-IE" b="0" dirty="0"/>
              <a:t>: RES 7.1% (19.6% RES-E, 3.8% RES-T and 5.2% RES-H</a:t>
            </a:r>
            <a:r>
              <a:rPr lang="en-IE" b="0" dirty="0" smtClean="0"/>
              <a:t>)</a:t>
            </a:r>
          </a:p>
          <a:p>
            <a:pPr>
              <a:defRPr/>
            </a:pPr>
            <a:r>
              <a:rPr lang="en-IE" b="0" dirty="0" smtClean="0"/>
              <a:t>Still unclear what fines/penalties will be imposed for non-compliance</a:t>
            </a:r>
          </a:p>
          <a:p>
            <a:pPr>
              <a:defRPr/>
            </a:pPr>
            <a:r>
              <a:rPr lang="en-IE" b="0" dirty="0" smtClean="0"/>
              <a:t>Energy trading system logistics unclear also e.g.  Market processes, target trading, Intergovernmental agreement for direct export to the UK unlikely to proceed</a:t>
            </a:r>
          </a:p>
          <a:p>
            <a:pPr marL="457200" lvl="1" indent="0">
              <a:buNone/>
              <a:defRPr/>
            </a:pPr>
            <a:endParaRPr lang="en-IE" b="0" dirty="0"/>
          </a:p>
          <a:p>
            <a:pPr marL="457200" lvl="1" indent="0">
              <a:buFontTx/>
              <a:buNone/>
              <a:defRPr/>
            </a:pPr>
            <a:endParaRPr lang="en-IE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European Energy 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7935093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487883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European Energy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15312" cy="42370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IE" dirty="0"/>
              <a:t>EU Climate 2030 Updates</a:t>
            </a:r>
          </a:p>
          <a:p>
            <a:pPr marL="342900" lvl="2" indent="-342900">
              <a:defRPr/>
            </a:pPr>
            <a:r>
              <a:rPr lang="en-IE" sz="2000" dirty="0">
                <a:ea typeface="+mn-ea"/>
              </a:rPr>
              <a:t>Move to more climate focused policies</a:t>
            </a:r>
          </a:p>
          <a:p>
            <a:pPr marL="342900" lvl="2" indent="-342900">
              <a:defRPr/>
            </a:pPr>
            <a:r>
              <a:rPr lang="en-IE" sz="2000" dirty="0" smtClean="0">
                <a:ea typeface="+mn-ea"/>
              </a:rPr>
              <a:t>Specific carbon </a:t>
            </a:r>
            <a:r>
              <a:rPr lang="en-IE" sz="2000" dirty="0">
                <a:ea typeface="+mn-ea"/>
              </a:rPr>
              <a:t>reduction </a:t>
            </a:r>
            <a:r>
              <a:rPr lang="en-IE" sz="2000" dirty="0" smtClean="0">
                <a:ea typeface="+mn-ea"/>
              </a:rPr>
              <a:t>targets – </a:t>
            </a:r>
            <a:r>
              <a:rPr lang="en-IE" sz="2000" dirty="0">
                <a:ea typeface="+mn-ea"/>
              </a:rPr>
              <a:t>40%</a:t>
            </a:r>
          </a:p>
          <a:p>
            <a:pPr marL="342900" lvl="2" indent="-342900">
              <a:defRPr/>
            </a:pPr>
            <a:r>
              <a:rPr lang="en-IE" sz="2000" dirty="0">
                <a:ea typeface="+mn-ea"/>
              </a:rPr>
              <a:t>Specific RES targets – 27</a:t>
            </a:r>
            <a:r>
              <a:rPr lang="en-IE" sz="2000" dirty="0" smtClean="0">
                <a:ea typeface="+mn-ea"/>
              </a:rPr>
              <a:t>%</a:t>
            </a:r>
          </a:p>
          <a:p>
            <a:pPr marL="342900" lvl="2" indent="-342900">
              <a:defRPr/>
            </a:pPr>
            <a:r>
              <a:rPr lang="en-IE" sz="2000" dirty="0" smtClean="0">
                <a:ea typeface="+mn-ea"/>
              </a:rPr>
              <a:t>Requirement to develop National Energy Plans – increased focus on market integration and consultation with neighbours</a:t>
            </a:r>
          </a:p>
          <a:p>
            <a:pPr marL="342900" lvl="2" indent="-342900">
              <a:defRPr/>
            </a:pPr>
            <a:r>
              <a:rPr lang="en-IE" sz="2000" dirty="0" smtClean="0">
                <a:ea typeface="+mn-ea"/>
              </a:rPr>
              <a:t>Energy Efficiency target not yet set (potentially mid 2014)</a:t>
            </a:r>
            <a:endParaRPr lang="en-IE" sz="2000" dirty="0">
              <a:ea typeface="+mn-ea"/>
            </a:endParaRPr>
          </a:p>
          <a:p>
            <a:pPr marL="0" indent="0">
              <a:buNone/>
            </a:pPr>
            <a:endParaRPr lang="en-IE" b="0" dirty="0"/>
          </a:p>
          <a:p>
            <a:pPr marL="457200" lvl="1" indent="0">
              <a:buFontTx/>
              <a:buNone/>
              <a:defRPr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xmlns="" val="23323311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Irish Energy Policy 2014 Updates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15312" cy="4237038"/>
          </a:xfrm>
        </p:spPr>
        <p:txBody>
          <a:bodyPr/>
          <a:lstStyle/>
          <a:p>
            <a:pPr marL="0" indent="0">
              <a:buNone/>
            </a:pPr>
            <a:r>
              <a:rPr lang="en-IE" dirty="0" smtClean="0"/>
              <a:t>Green </a:t>
            </a:r>
            <a:r>
              <a:rPr lang="en-IE" dirty="0"/>
              <a:t>Paper </a:t>
            </a:r>
            <a:r>
              <a:rPr lang="en-IE" dirty="0" smtClean="0"/>
              <a:t>on Energy Policy Framework</a:t>
            </a:r>
            <a:endParaRPr lang="en-IE" b="0" dirty="0"/>
          </a:p>
          <a:p>
            <a:r>
              <a:rPr lang="en-IE" b="0" dirty="0" smtClean="0"/>
              <a:t>Due for publication end 2014</a:t>
            </a:r>
            <a:endParaRPr lang="en-IE" b="0" dirty="0"/>
          </a:p>
          <a:p>
            <a:r>
              <a:rPr lang="en-IE" b="0" dirty="0" smtClean="0"/>
              <a:t>6 </a:t>
            </a:r>
            <a:r>
              <a:rPr lang="en-IE" b="0" dirty="0"/>
              <a:t>Priorities </a:t>
            </a:r>
            <a:r>
              <a:rPr lang="en-IE" b="0" dirty="0" smtClean="0"/>
              <a:t>(identified at RE Summit)</a:t>
            </a:r>
            <a:endParaRPr lang="en-IE" b="0" dirty="0"/>
          </a:p>
          <a:p>
            <a:pPr lvl="1"/>
            <a:r>
              <a:rPr lang="en-IE" b="0" dirty="0" smtClean="0"/>
              <a:t>Empowering </a:t>
            </a:r>
            <a:r>
              <a:rPr lang="en-IE" b="0" dirty="0"/>
              <a:t>Energy Citizens/Consumers </a:t>
            </a:r>
          </a:p>
          <a:p>
            <a:pPr lvl="1"/>
            <a:r>
              <a:rPr lang="en-IE" b="0" dirty="0" smtClean="0"/>
              <a:t>Stability </a:t>
            </a:r>
            <a:r>
              <a:rPr lang="en-IE" b="0" dirty="0"/>
              <a:t>of Markets and the Regulatory Framework </a:t>
            </a:r>
          </a:p>
          <a:p>
            <a:pPr lvl="1"/>
            <a:r>
              <a:rPr lang="en-IE" b="0" dirty="0" smtClean="0"/>
              <a:t>Planning </a:t>
            </a:r>
            <a:r>
              <a:rPr lang="en-IE" b="0" dirty="0"/>
              <a:t>and Implementing Essential Energy Infrastructure </a:t>
            </a:r>
          </a:p>
          <a:p>
            <a:pPr lvl="1"/>
            <a:r>
              <a:rPr lang="en-IE" b="0" dirty="0" smtClean="0"/>
              <a:t>Ensuring </a:t>
            </a:r>
            <a:r>
              <a:rPr lang="en-IE" b="0" dirty="0"/>
              <a:t>a Balanced Energy Mix </a:t>
            </a:r>
          </a:p>
          <a:p>
            <a:pPr lvl="1"/>
            <a:r>
              <a:rPr lang="en-IE" b="0" dirty="0" smtClean="0"/>
              <a:t>Putting </a:t>
            </a:r>
            <a:r>
              <a:rPr lang="en-IE" b="0" dirty="0"/>
              <a:t>Energy Systems on a Sustainable Basis </a:t>
            </a:r>
          </a:p>
          <a:p>
            <a:pPr lvl="1"/>
            <a:r>
              <a:rPr lang="en-IE" b="0" dirty="0" smtClean="0"/>
              <a:t>Driving </a:t>
            </a:r>
            <a:r>
              <a:rPr lang="en-IE" b="0" dirty="0"/>
              <a:t>Economic Opportunity </a:t>
            </a:r>
            <a:endParaRPr lang="en-IE" b="0" dirty="0" smtClean="0"/>
          </a:p>
          <a:p>
            <a:pPr marL="0" lvl="1" indent="0">
              <a:buNone/>
            </a:pPr>
            <a:endParaRPr lang="en-IE" sz="2000" b="1" dirty="0" smtClean="0">
              <a:ea typeface="+mn-ea"/>
            </a:endParaRPr>
          </a:p>
          <a:p>
            <a:pPr marL="0" lvl="1" indent="0">
              <a:buNone/>
            </a:pPr>
            <a:r>
              <a:rPr lang="en-IE" sz="2000" b="1" dirty="0" smtClean="0">
                <a:ea typeface="+mn-ea"/>
              </a:rPr>
              <a:t>Wind Energy Guidelines Revision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IE" sz="2000" dirty="0" smtClean="0">
                <a:ea typeface="+mn-ea"/>
              </a:rPr>
              <a:t>Due 2014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IE" sz="2000" dirty="0" smtClean="0">
                <a:ea typeface="+mn-ea"/>
              </a:rPr>
              <a:t>Focus </a:t>
            </a:r>
            <a:r>
              <a:rPr lang="en-IE" sz="2000" dirty="0">
                <a:ea typeface="+mn-ea"/>
              </a:rPr>
              <a:t>on Noise and Shadow </a:t>
            </a:r>
            <a:r>
              <a:rPr lang="en-IE" sz="2000" dirty="0" smtClean="0">
                <a:ea typeface="+mn-ea"/>
              </a:rPr>
              <a:t>Flicker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IE" sz="2000" dirty="0">
              <a:ea typeface="+mn-ea"/>
            </a:endParaRPr>
          </a:p>
          <a:p>
            <a:pPr lvl="1"/>
            <a:endParaRPr lang="en-IE" b="0" dirty="0"/>
          </a:p>
        </p:txBody>
      </p:sp>
    </p:spTree>
    <p:extLst>
      <p:ext uri="{BB962C8B-B14F-4D97-AF65-F5344CB8AC3E}">
        <p14:creationId xmlns:p14="http://schemas.microsoft.com/office/powerpoint/2010/main" xmlns="" val="23517965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Irish Energy Policy 2014 Updates</a:t>
            </a:r>
            <a:endParaRPr lang="en-IE" alt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215312" cy="4237038"/>
          </a:xfrm>
        </p:spPr>
        <p:txBody>
          <a:bodyPr/>
          <a:lstStyle/>
          <a:p>
            <a:pPr marL="0" lvl="1" indent="0">
              <a:buNone/>
            </a:pPr>
            <a:r>
              <a:rPr lang="en-IE" sz="2000" b="1" dirty="0"/>
              <a:t>Bioenergy </a:t>
            </a:r>
            <a:r>
              <a:rPr lang="en-IE" sz="2000" b="1" dirty="0" smtClean="0"/>
              <a:t>Strategy (due 2014)</a:t>
            </a:r>
            <a:endParaRPr lang="en-IE" sz="2000" b="1" dirty="0"/>
          </a:p>
          <a:p>
            <a:r>
              <a:rPr lang="en-IE" b="0" dirty="0" smtClean="0"/>
              <a:t>Lead </a:t>
            </a:r>
            <a:r>
              <a:rPr lang="en-IE" b="0" dirty="0"/>
              <a:t>with demand and support market for biomass </a:t>
            </a:r>
            <a:r>
              <a:rPr lang="en-IE" b="0" dirty="0" smtClean="0"/>
              <a:t>with </a:t>
            </a:r>
            <a:r>
              <a:rPr lang="en-IE" b="0" dirty="0"/>
              <a:t>enabling measures for supply chains </a:t>
            </a:r>
            <a:endParaRPr lang="en-IE" b="0" dirty="0" smtClean="0"/>
          </a:p>
          <a:p>
            <a:pPr marL="0" indent="0">
              <a:buNone/>
            </a:pPr>
            <a:endParaRPr lang="en-IE" b="0" dirty="0" smtClean="0"/>
          </a:p>
          <a:p>
            <a:r>
              <a:rPr lang="en-IE" b="0" dirty="0" smtClean="0"/>
              <a:t>Recommendations thus far (as per RE Summit)</a:t>
            </a:r>
          </a:p>
          <a:p>
            <a:pPr lvl="1"/>
            <a:r>
              <a:rPr lang="en-IE" b="0" dirty="0" smtClean="0"/>
              <a:t>Establishment </a:t>
            </a:r>
            <a:r>
              <a:rPr lang="en-IE" b="0" dirty="0"/>
              <a:t>of Cross Departmental Advisory Group </a:t>
            </a:r>
          </a:p>
          <a:p>
            <a:pPr lvl="1"/>
            <a:r>
              <a:rPr lang="en-IE" b="0" dirty="0" smtClean="0"/>
              <a:t>Continued </a:t>
            </a:r>
            <a:r>
              <a:rPr lang="en-IE" b="0" dirty="0"/>
              <a:t>implementation of existing bioenergy policies </a:t>
            </a:r>
          </a:p>
          <a:p>
            <a:pPr lvl="1"/>
            <a:r>
              <a:rPr lang="en-IE" b="0" dirty="0" smtClean="0"/>
              <a:t>Additional </a:t>
            </a:r>
            <a:r>
              <a:rPr lang="en-IE" b="0" dirty="0"/>
              <a:t>targeted policy intervention to incentivise heat users to adopt renewable energy </a:t>
            </a:r>
          </a:p>
          <a:p>
            <a:pPr lvl="1"/>
            <a:r>
              <a:rPr lang="en-IE" b="0" dirty="0" smtClean="0"/>
              <a:t>Strategy </a:t>
            </a:r>
            <a:r>
              <a:rPr lang="en-IE" b="0" dirty="0"/>
              <a:t>will lead to new market outlets being created for biomass </a:t>
            </a:r>
          </a:p>
          <a:p>
            <a:pPr lvl="1"/>
            <a:r>
              <a:rPr lang="en-IE" b="0" dirty="0" smtClean="0"/>
              <a:t>Complementary </a:t>
            </a:r>
            <a:r>
              <a:rPr lang="en-IE" b="0" dirty="0"/>
              <a:t>set of “supply side” policies that will facilitate Irish biomass producers to meet that demand </a:t>
            </a:r>
          </a:p>
          <a:p>
            <a:pPr lvl="1"/>
            <a:r>
              <a:rPr lang="en-IE" b="0" dirty="0" smtClean="0"/>
              <a:t>Strategy </a:t>
            </a:r>
            <a:r>
              <a:rPr lang="en-IE" b="0" dirty="0"/>
              <a:t>will act as an economic stimulus </a:t>
            </a:r>
          </a:p>
          <a:p>
            <a:endParaRPr lang="en-IE" b="0" dirty="0"/>
          </a:p>
          <a:p>
            <a:endParaRPr lang="en-IE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980471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Bioenergy – Where we are now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15312" cy="4237038"/>
          </a:xfrm>
        </p:spPr>
        <p:txBody>
          <a:bodyPr/>
          <a:lstStyle/>
          <a:p>
            <a:r>
              <a:rPr lang="en-IE" b="0" dirty="0" smtClean="0"/>
              <a:t>Bioenergy</a:t>
            </a:r>
            <a:r>
              <a:rPr lang="en-IE" b="0" dirty="0"/>
              <a:t> </a:t>
            </a:r>
            <a:r>
              <a:rPr lang="en-IE" b="0" dirty="0" smtClean="0"/>
              <a:t>contributed </a:t>
            </a:r>
            <a:r>
              <a:rPr lang="en-IE" b="0" dirty="0"/>
              <a:t>3 percentage points (of 7.1% in 2012) </a:t>
            </a:r>
          </a:p>
          <a:p>
            <a:r>
              <a:rPr lang="en-IE" b="0" dirty="0" smtClean="0"/>
              <a:t>Expected to deliver </a:t>
            </a:r>
            <a:r>
              <a:rPr lang="en-IE" b="0" dirty="0"/>
              <a:t>about 50% of RES in </a:t>
            </a:r>
            <a:r>
              <a:rPr lang="en-IE" b="0" dirty="0" smtClean="0"/>
              <a:t>2020</a:t>
            </a:r>
          </a:p>
          <a:p>
            <a:r>
              <a:rPr lang="en-IE" b="0" dirty="0" smtClean="0"/>
              <a:t>Current support in place</a:t>
            </a:r>
          </a:p>
          <a:p>
            <a:pPr lvl="1"/>
            <a:r>
              <a:rPr lang="en-IE" dirty="0" smtClean="0"/>
              <a:t>REFIT 2 &amp; 3</a:t>
            </a:r>
          </a:p>
          <a:p>
            <a:pPr lvl="1"/>
            <a:r>
              <a:rPr lang="en-IE" b="0" dirty="0" smtClean="0"/>
              <a:t>Biofuel Obligation Scheme</a:t>
            </a:r>
          </a:p>
          <a:p>
            <a:pPr lvl="1"/>
            <a:r>
              <a:rPr lang="en-IE" b="0" dirty="0" smtClean="0"/>
              <a:t>Part </a:t>
            </a:r>
            <a:r>
              <a:rPr lang="en-IE" b="0" dirty="0"/>
              <a:t>L Building </a:t>
            </a:r>
            <a:r>
              <a:rPr lang="en-IE" b="0" dirty="0" smtClean="0"/>
              <a:t>Regulations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IE" sz="2000" dirty="0">
                <a:ea typeface="+mn-ea"/>
              </a:rPr>
              <a:t>Acknowledged that </a:t>
            </a:r>
            <a:r>
              <a:rPr lang="en-IE" sz="2000" dirty="0" smtClean="0">
                <a:ea typeface="+mn-ea"/>
              </a:rPr>
              <a:t>additional </a:t>
            </a:r>
            <a:r>
              <a:rPr lang="en-IE" sz="2000" dirty="0">
                <a:ea typeface="+mn-ea"/>
              </a:rPr>
              <a:t>policies required to meet 2020 targets </a:t>
            </a:r>
            <a:endParaRPr lang="en-IE" sz="2000" dirty="0" smtClean="0">
              <a:ea typeface="+mn-ea"/>
            </a:endParaRPr>
          </a:p>
          <a:p>
            <a:pPr marL="342900" lvl="1" indent="-342900">
              <a:buFont typeface="Wingdings" pitchFamily="2" charset="2"/>
              <a:buChar char="§"/>
            </a:pPr>
            <a:r>
              <a:rPr lang="en-IE" sz="2000" dirty="0" smtClean="0">
                <a:ea typeface="+mn-ea"/>
              </a:rPr>
              <a:t>Renewable Heat Incentive one such industry proposal (Coillte RHI Review)</a:t>
            </a:r>
            <a:endParaRPr lang="en-IE" sz="20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53949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RPS - White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asic Version ONLY No Editable areas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RPS - White Design- Small Logo Top Left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RPS - White Design- NO LOGO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efault RPS - Blue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Structural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13273</TotalTime>
  <Words>362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Default RPS - White Design</vt:lpstr>
      <vt:lpstr>Basic Version ONLY No Editable areas</vt:lpstr>
      <vt:lpstr>Default RPS - White Design- Small Logo Top Left</vt:lpstr>
      <vt:lpstr>1_Default RPS - White Design- NO LOGO</vt:lpstr>
      <vt:lpstr>Default RPS - Blue Design</vt:lpstr>
      <vt:lpstr>Structural Background</vt:lpstr>
      <vt:lpstr>Climatlantic Energy &amp; Climate Forum March 13th Dublin, Ireland  Renewables &amp; Energy Policy </vt:lpstr>
      <vt:lpstr>European Energy Policy</vt:lpstr>
      <vt:lpstr>European Energy Policy</vt:lpstr>
      <vt:lpstr>European Energy Policy</vt:lpstr>
      <vt:lpstr>Irish Energy Policy 2014 Updates</vt:lpstr>
      <vt:lpstr>Irish Energy Policy 2014 Updates</vt:lpstr>
      <vt:lpstr>Bioenergy – Where we are now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hendersons</dc:creator>
  <cp:lastModifiedBy>SThompso</cp:lastModifiedBy>
  <cp:revision>174</cp:revision>
  <cp:lastPrinted>2014-03-12T17:45:53Z</cp:lastPrinted>
  <dcterms:created xsi:type="dcterms:W3CDTF">2008-01-14T08:28:08Z</dcterms:created>
  <dcterms:modified xsi:type="dcterms:W3CDTF">2014-03-14T11:43:21Z</dcterms:modified>
</cp:coreProperties>
</file>